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72" r:id="rId9"/>
    <p:sldId id="270" r:id="rId10"/>
    <p:sldId id="308" r:id="rId11"/>
    <p:sldId id="273" r:id="rId12"/>
    <p:sldId id="274" r:id="rId13"/>
    <p:sldId id="280" r:id="rId14"/>
    <p:sldId id="309" r:id="rId15"/>
    <p:sldId id="310" r:id="rId16"/>
    <p:sldId id="311" r:id="rId17"/>
    <p:sldId id="287" r:id="rId18"/>
    <p:sldId id="289" r:id="rId19"/>
    <p:sldId id="312" r:id="rId20"/>
    <p:sldId id="317" r:id="rId21"/>
    <p:sldId id="314" r:id="rId22"/>
    <p:sldId id="316" r:id="rId23"/>
    <p:sldId id="298" r:id="rId24"/>
    <p:sldId id="288" r:id="rId25"/>
    <p:sldId id="293" r:id="rId26"/>
    <p:sldId id="306" r:id="rId27"/>
    <p:sldId id="307" r:id="rId28"/>
    <p:sldId id="294" r:id="rId29"/>
    <p:sldId id="295" r:id="rId30"/>
    <p:sldId id="296" r:id="rId31"/>
    <p:sldId id="299" r:id="rId32"/>
    <p:sldId id="297" r:id="rId33"/>
    <p:sldId id="318" r:id="rId34"/>
    <p:sldId id="338" r:id="rId35"/>
    <p:sldId id="322" r:id="rId36"/>
    <p:sldId id="342" r:id="rId37"/>
    <p:sldId id="345" r:id="rId38"/>
    <p:sldId id="343" r:id="rId39"/>
    <p:sldId id="357" r:id="rId40"/>
    <p:sldId id="358" r:id="rId41"/>
    <p:sldId id="339" r:id="rId42"/>
    <p:sldId id="346" r:id="rId43"/>
    <p:sldId id="330" r:id="rId44"/>
    <p:sldId id="331" r:id="rId45"/>
    <p:sldId id="344" r:id="rId46"/>
    <p:sldId id="332" r:id="rId47"/>
    <p:sldId id="347" r:id="rId48"/>
    <p:sldId id="341" r:id="rId49"/>
    <p:sldId id="354" r:id="rId50"/>
    <p:sldId id="355" r:id="rId51"/>
    <p:sldId id="356" r:id="rId52"/>
    <p:sldId id="334" r:id="rId53"/>
    <p:sldId id="335" r:id="rId54"/>
    <p:sldId id="336" r:id="rId55"/>
    <p:sldId id="337" r:id="rId56"/>
    <p:sldId id="320" r:id="rId57"/>
    <p:sldId id="3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90BEE-F832-4B22-BCC7-B1608799A791}" v="552" dt="2025-01-15T19:38:55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884" autoAdjust="0"/>
  </p:normalViewPr>
  <p:slideViewPr>
    <p:cSldViewPr snapToGrid="0">
      <p:cViewPr varScale="1">
        <p:scale>
          <a:sx n="106" d="100"/>
          <a:sy n="106" d="100"/>
        </p:scale>
        <p:origin x="79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Pinto Pinho" userId="86bbc957-902c-418e-a842-e5f459090c44" providerId="ADAL" clId="{CBD34DAE-1D53-414E-BFFB-01B8777D742C}"/>
    <pc:docChg chg="custSel modSld">
      <pc:chgData name="Guilherme Pinto Pinho" userId="86bbc957-902c-418e-a842-e5f459090c44" providerId="ADAL" clId="{CBD34DAE-1D53-414E-BFFB-01B8777D742C}" dt="2025-01-15T19:40:47.628" v="0" actId="478"/>
      <pc:docMkLst>
        <pc:docMk/>
      </pc:docMkLst>
      <pc:sldChg chg="delSp mod delAnim">
        <pc:chgData name="Guilherme Pinto Pinho" userId="86bbc957-902c-418e-a842-e5f459090c44" providerId="ADAL" clId="{CBD34DAE-1D53-414E-BFFB-01B8777D742C}" dt="2025-01-15T19:40:47.628" v="0" actId="478"/>
        <pc:sldMkLst>
          <pc:docMk/>
          <pc:sldMk cId="1210486169" sldId="320"/>
        </pc:sldMkLst>
        <pc:picChg chg="del">
          <ac:chgData name="Guilherme Pinto Pinho" userId="86bbc957-902c-418e-a842-e5f459090c44" providerId="ADAL" clId="{CBD34DAE-1D53-414E-BFFB-01B8777D742C}" dt="2025-01-15T19:40:47.628" v="0" actId="478"/>
          <ac:picMkLst>
            <pc:docMk/>
            <pc:sldMk cId="1210486169" sldId="320"/>
            <ac:picMk id="3" creationId="{A7CCD080-31D8-221B-130B-D57AFEF7C95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E929F3-6430-43FF-84D8-7E6D2CF80994}" type="doc">
      <dgm:prSet loTypeId="urn:microsoft.com/office/officeart/2005/8/layout/vList2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3EB0CCA-607F-4D22-89F6-E6F80A9DD30E}">
      <dgm:prSet/>
      <dgm:spPr/>
      <dgm:t>
        <a:bodyPr/>
        <a:lstStyle/>
        <a:p>
          <a:r>
            <a:rPr lang="en-US" b="1" i="0" dirty="0"/>
            <a:t> 1 </a:t>
          </a:r>
          <a:r>
            <a:rPr lang="en-US" b="1" i="0" dirty="0" err="1"/>
            <a:t>Definição</a:t>
          </a:r>
          <a:r>
            <a:rPr lang="en-US" b="1" i="0" dirty="0"/>
            <a:t> do Sistema</a:t>
          </a:r>
          <a:endParaRPr lang="en-US" dirty="0"/>
        </a:p>
      </dgm:t>
    </dgm:pt>
    <dgm:pt modelId="{4C0D2A47-ED04-4FAD-BB8A-083F73FC317A}" type="parTrans" cxnId="{8FF8D321-536E-43A3-B790-BF2651E60D6F}">
      <dgm:prSet/>
      <dgm:spPr/>
      <dgm:t>
        <a:bodyPr/>
        <a:lstStyle/>
        <a:p>
          <a:endParaRPr lang="en-US"/>
        </a:p>
      </dgm:t>
    </dgm:pt>
    <dgm:pt modelId="{EC9732CC-5998-4D98-B05F-D31956811E7F}" type="sibTrans" cxnId="{8FF8D321-536E-43A3-B790-BF2651E60D6F}">
      <dgm:prSet/>
      <dgm:spPr/>
      <dgm:t>
        <a:bodyPr/>
        <a:lstStyle/>
        <a:p>
          <a:endParaRPr lang="en-US"/>
        </a:p>
      </dgm:t>
    </dgm:pt>
    <dgm:pt modelId="{D76819D6-5509-4EA0-ABC2-34D42DD2FC10}">
      <dgm:prSet/>
      <dgm:spPr/>
      <dgm:t>
        <a:bodyPr/>
        <a:lstStyle/>
        <a:p>
          <a:r>
            <a:rPr lang="en-US" b="1" i="0" dirty="0"/>
            <a:t> 2 </a:t>
          </a:r>
          <a:r>
            <a:rPr lang="en-US" b="1" i="0" dirty="0" err="1"/>
            <a:t>Definição</a:t>
          </a:r>
          <a:r>
            <a:rPr lang="en-US" b="1" i="0" dirty="0"/>
            <a:t> de </a:t>
          </a:r>
          <a:r>
            <a:rPr lang="en-US" b="1" i="0" dirty="0" err="1"/>
            <a:t>Requisitos</a:t>
          </a:r>
          <a:endParaRPr lang="en-US" dirty="0"/>
        </a:p>
      </dgm:t>
    </dgm:pt>
    <dgm:pt modelId="{79E66429-02C4-47B7-9BA2-C7FA99D53A94}" type="parTrans" cxnId="{48FF23BC-B3B9-48BD-B24A-65192B33DFE3}">
      <dgm:prSet/>
      <dgm:spPr/>
      <dgm:t>
        <a:bodyPr/>
        <a:lstStyle/>
        <a:p>
          <a:endParaRPr lang="en-US"/>
        </a:p>
      </dgm:t>
    </dgm:pt>
    <dgm:pt modelId="{19745B54-F6DA-4C81-A767-90C1245F25FB}" type="sibTrans" cxnId="{48FF23BC-B3B9-48BD-B24A-65192B33DFE3}">
      <dgm:prSet/>
      <dgm:spPr/>
      <dgm:t>
        <a:bodyPr/>
        <a:lstStyle/>
        <a:p>
          <a:endParaRPr lang="en-US"/>
        </a:p>
      </dgm:t>
    </dgm:pt>
    <dgm:pt modelId="{8CDE2D9E-9E08-480B-9F3B-3987A2B284FC}">
      <dgm:prSet/>
      <dgm:spPr/>
      <dgm:t>
        <a:bodyPr/>
        <a:lstStyle/>
        <a:p>
          <a:r>
            <a:rPr lang="en-US" b="1" i="0" dirty="0"/>
            <a:t> 3. </a:t>
          </a:r>
          <a:r>
            <a:rPr lang="en-US" b="1" i="0" dirty="0" err="1"/>
            <a:t>Modelação</a:t>
          </a:r>
          <a:r>
            <a:rPr lang="en-US" b="1" i="0" dirty="0"/>
            <a:t> </a:t>
          </a:r>
          <a:r>
            <a:rPr lang="en-US" b="1" i="0" dirty="0" err="1"/>
            <a:t>Concetual</a:t>
          </a:r>
          <a:endParaRPr lang="en-US" dirty="0"/>
        </a:p>
      </dgm:t>
    </dgm:pt>
    <dgm:pt modelId="{01A7B826-61C4-468E-AA0D-848694D80BB1}" type="parTrans" cxnId="{A1C2C777-FD51-4AB2-963E-2AF26F686A41}">
      <dgm:prSet/>
      <dgm:spPr/>
      <dgm:t>
        <a:bodyPr/>
        <a:lstStyle/>
        <a:p>
          <a:endParaRPr lang="en-US"/>
        </a:p>
      </dgm:t>
    </dgm:pt>
    <dgm:pt modelId="{E2C6B4E9-51B6-49C9-B56B-0FA7867C5700}" type="sibTrans" cxnId="{A1C2C777-FD51-4AB2-963E-2AF26F686A41}">
      <dgm:prSet/>
      <dgm:spPr/>
      <dgm:t>
        <a:bodyPr/>
        <a:lstStyle/>
        <a:p>
          <a:endParaRPr lang="en-US"/>
        </a:p>
      </dgm:t>
    </dgm:pt>
    <dgm:pt modelId="{790E1140-7D4F-4B26-A0B1-418364D13719}">
      <dgm:prSet/>
      <dgm:spPr/>
      <dgm:t>
        <a:bodyPr/>
        <a:lstStyle/>
        <a:p>
          <a:r>
            <a:rPr lang="en-US" b="1" i="0" dirty="0"/>
            <a:t> 4. </a:t>
          </a:r>
          <a:r>
            <a:rPr lang="en-US" b="1" i="0" dirty="0" err="1"/>
            <a:t>Modelação</a:t>
          </a:r>
          <a:r>
            <a:rPr lang="en-US" b="1" i="0" dirty="0"/>
            <a:t> </a:t>
          </a:r>
          <a:r>
            <a:rPr lang="en-US" b="1" i="0" dirty="0" err="1"/>
            <a:t>Lógica</a:t>
          </a:r>
          <a:endParaRPr lang="en-US" dirty="0"/>
        </a:p>
      </dgm:t>
    </dgm:pt>
    <dgm:pt modelId="{29D9FB38-BC7C-4EA6-B6EA-1B1202CBF3C4}" type="parTrans" cxnId="{2F88EA9F-67EB-4F45-8488-5F2C6305C94A}">
      <dgm:prSet/>
      <dgm:spPr/>
      <dgm:t>
        <a:bodyPr/>
        <a:lstStyle/>
        <a:p>
          <a:endParaRPr lang="en-US"/>
        </a:p>
      </dgm:t>
    </dgm:pt>
    <dgm:pt modelId="{55F6A97F-0D18-4A23-BEBB-1C9F4A876D97}" type="sibTrans" cxnId="{2F88EA9F-67EB-4F45-8488-5F2C6305C94A}">
      <dgm:prSet/>
      <dgm:spPr/>
      <dgm:t>
        <a:bodyPr/>
        <a:lstStyle/>
        <a:p>
          <a:endParaRPr lang="en-US"/>
        </a:p>
      </dgm:t>
    </dgm:pt>
    <dgm:pt modelId="{3A8C7374-4A72-4456-9B33-7566B0BB356F}" type="pres">
      <dgm:prSet presAssocID="{E1E929F3-6430-43FF-84D8-7E6D2CF80994}" presName="linear" presStyleCnt="0">
        <dgm:presLayoutVars>
          <dgm:animLvl val="lvl"/>
          <dgm:resizeHandles val="exact"/>
        </dgm:presLayoutVars>
      </dgm:prSet>
      <dgm:spPr/>
    </dgm:pt>
    <dgm:pt modelId="{FB74DD4C-F8D0-4087-B21F-339B8FF8F1C3}" type="pres">
      <dgm:prSet presAssocID="{33EB0CCA-607F-4D22-89F6-E6F80A9DD3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FDE3432-771A-4DAB-9015-01F5E88ACE61}" type="pres">
      <dgm:prSet presAssocID="{EC9732CC-5998-4D98-B05F-D31956811E7F}" presName="spacer" presStyleCnt="0"/>
      <dgm:spPr/>
    </dgm:pt>
    <dgm:pt modelId="{C3A669DF-29D1-4090-9A79-A25FB37830EB}" type="pres">
      <dgm:prSet presAssocID="{D76819D6-5509-4EA0-ABC2-34D42DD2FC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B5BFEC-6CBE-434D-AB88-49F40AB8C432}" type="pres">
      <dgm:prSet presAssocID="{19745B54-F6DA-4C81-A767-90C1245F25FB}" presName="spacer" presStyleCnt="0"/>
      <dgm:spPr/>
    </dgm:pt>
    <dgm:pt modelId="{93BC0DF3-E324-4A35-9FEB-4FF98608BC01}" type="pres">
      <dgm:prSet presAssocID="{8CDE2D9E-9E08-480B-9F3B-3987A2B284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47A8D-FBA4-48FC-9187-1AF8EAF95A46}" type="pres">
      <dgm:prSet presAssocID="{E2C6B4E9-51B6-49C9-B56B-0FA7867C5700}" presName="spacer" presStyleCnt="0"/>
      <dgm:spPr/>
    </dgm:pt>
    <dgm:pt modelId="{38904B93-D6FE-4355-A538-47199FFA2072}" type="pres">
      <dgm:prSet presAssocID="{790E1140-7D4F-4B26-A0B1-418364D1371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6F9111-1DEA-4A5C-8E9A-C9065C0B0DFA}" type="presOf" srcId="{790E1140-7D4F-4B26-A0B1-418364D13719}" destId="{38904B93-D6FE-4355-A538-47199FFA2072}" srcOrd="0" destOrd="0" presId="urn:microsoft.com/office/officeart/2005/8/layout/vList2"/>
    <dgm:cxn modelId="{8FF8D321-536E-43A3-B790-BF2651E60D6F}" srcId="{E1E929F3-6430-43FF-84D8-7E6D2CF80994}" destId="{33EB0CCA-607F-4D22-89F6-E6F80A9DD30E}" srcOrd="0" destOrd="0" parTransId="{4C0D2A47-ED04-4FAD-BB8A-083F73FC317A}" sibTransId="{EC9732CC-5998-4D98-B05F-D31956811E7F}"/>
    <dgm:cxn modelId="{D9FD9470-F290-4F20-8453-671375BDB64D}" type="presOf" srcId="{D76819D6-5509-4EA0-ABC2-34D42DD2FC10}" destId="{C3A669DF-29D1-4090-9A79-A25FB37830EB}" srcOrd="0" destOrd="0" presId="urn:microsoft.com/office/officeart/2005/8/layout/vList2"/>
    <dgm:cxn modelId="{C9674B77-796B-4CAD-A489-D8E658B66EC1}" type="presOf" srcId="{8CDE2D9E-9E08-480B-9F3B-3987A2B284FC}" destId="{93BC0DF3-E324-4A35-9FEB-4FF98608BC01}" srcOrd="0" destOrd="0" presId="urn:microsoft.com/office/officeart/2005/8/layout/vList2"/>
    <dgm:cxn modelId="{A1C2C777-FD51-4AB2-963E-2AF26F686A41}" srcId="{E1E929F3-6430-43FF-84D8-7E6D2CF80994}" destId="{8CDE2D9E-9E08-480B-9F3B-3987A2B284FC}" srcOrd="2" destOrd="0" parTransId="{01A7B826-61C4-468E-AA0D-848694D80BB1}" sibTransId="{E2C6B4E9-51B6-49C9-B56B-0FA7867C5700}"/>
    <dgm:cxn modelId="{B1AD777E-C54A-4170-A3E4-A4851586B321}" type="presOf" srcId="{E1E929F3-6430-43FF-84D8-7E6D2CF80994}" destId="{3A8C7374-4A72-4456-9B33-7566B0BB356F}" srcOrd="0" destOrd="0" presId="urn:microsoft.com/office/officeart/2005/8/layout/vList2"/>
    <dgm:cxn modelId="{2F88EA9F-67EB-4F45-8488-5F2C6305C94A}" srcId="{E1E929F3-6430-43FF-84D8-7E6D2CF80994}" destId="{790E1140-7D4F-4B26-A0B1-418364D13719}" srcOrd="3" destOrd="0" parTransId="{29D9FB38-BC7C-4EA6-B6EA-1B1202CBF3C4}" sibTransId="{55F6A97F-0D18-4A23-BEBB-1C9F4A876D97}"/>
    <dgm:cxn modelId="{48FF23BC-B3B9-48BD-B24A-65192B33DFE3}" srcId="{E1E929F3-6430-43FF-84D8-7E6D2CF80994}" destId="{D76819D6-5509-4EA0-ABC2-34D42DD2FC10}" srcOrd="1" destOrd="0" parTransId="{79E66429-02C4-47B7-9BA2-C7FA99D53A94}" sibTransId="{19745B54-F6DA-4C81-A767-90C1245F25FB}"/>
    <dgm:cxn modelId="{5C7B8AD5-6C0D-4AE3-9666-1177924468A5}" type="presOf" srcId="{33EB0CCA-607F-4D22-89F6-E6F80A9DD30E}" destId="{FB74DD4C-F8D0-4087-B21F-339B8FF8F1C3}" srcOrd="0" destOrd="0" presId="urn:microsoft.com/office/officeart/2005/8/layout/vList2"/>
    <dgm:cxn modelId="{B2EED863-4D0E-427F-A366-48C5D1DA3D53}" type="presParOf" srcId="{3A8C7374-4A72-4456-9B33-7566B0BB356F}" destId="{FB74DD4C-F8D0-4087-B21F-339B8FF8F1C3}" srcOrd="0" destOrd="0" presId="urn:microsoft.com/office/officeart/2005/8/layout/vList2"/>
    <dgm:cxn modelId="{6BFD1213-76B6-49AB-94EF-8DB4111740F8}" type="presParOf" srcId="{3A8C7374-4A72-4456-9B33-7566B0BB356F}" destId="{EFDE3432-771A-4DAB-9015-01F5E88ACE61}" srcOrd="1" destOrd="0" presId="urn:microsoft.com/office/officeart/2005/8/layout/vList2"/>
    <dgm:cxn modelId="{0997080E-732D-4B63-AFB8-CB90F1567FEC}" type="presParOf" srcId="{3A8C7374-4A72-4456-9B33-7566B0BB356F}" destId="{C3A669DF-29D1-4090-9A79-A25FB37830EB}" srcOrd="2" destOrd="0" presId="urn:microsoft.com/office/officeart/2005/8/layout/vList2"/>
    <dgm:cxn modelId="{9FF15FFA-921A-4C89-A339-E4DE4DA54782}" type="presParOf" srcId="{3A8C7374-4A72-4456-9B33-7566B0BB356F}" destId="{32B5BFEC-6CBE-434D-AB88-49F40AB8C432}" srcOrd="3" destOrd="0" presId="urn:microsoft.com/office/officeart/2005/8/layout/vList2"/>
    <dgm:cxn modelId="{AAA1B06B-C686-4FF1-B5AE-CDD017DAB8A2}" type="presParOf" srcId="{3A8C7374-4A72-4456-9B33-7566B0BB356F}" destId="{93BC0DF3-E324-4A35-9FEB-4FF98608BC01}" srcOrd="4" destOrd="0" presId="urn:microsoft.com/office/officeart/2005/8/layout/vList2"/>
    <dgm:cxn modelId="{B733B09C-30B4-49CE-94B6-32E8651ABAEB}" type="presParOf" srcId="{3A8C7374-4A72-4456-9B33-7566B0BB356F}" destId="{7A447A8D-FBA4-48FC-9187-1AF8EAF95A46}" srcOrd="5" destOrd="0" presId="urn:microsoft.com/office/officeart/2005/8/layout/vList2"/>
    <dgm:cxn modelId="{D95D8C02-6CC0-4BB2-B976-F68091B4A0EC}" type="presParOf" srcId="{3A8C7374-4A72-4456-9B33-7566B0BB356F}" destId="{38904B93-D6FE-4355-A538-47199FFA20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6583FA-2886-4414-8309-76BF475ACB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0CB4-8BFA-4CBE-A5C7-0D1A95E50F51}">
      <dgm:prSet custT="1"/>
      <dgm:spPr/>
      <dgm:t>
        <a:bodyPr/>
        <a:lstStyle/>
        <a:p>
          <a:r>
            <a:rPr lang="en-US" sz="2000" b="1" dirty="0"/>
            <a:t>RD1: </a:t>
          </a:r>
          <a:r>
            <a:rPr lang="en-US" sz="2000" dirty="0" err="1"/>
            <a:t>Os</a:t>
          </a:r>
          <a:r>
            <a:rPr lang="en-US" sz="2000" dirty="0"/>
            <a:t> </a:t>
          </a:r>
          <a:r>
            <a:rPr lang="en-US" sz="2000" dirty="0" err="1"/>
            <a:t>Jogos</a:t>
          </a:r>
          <a:r>
            <a:rPr lang="en-US" sz="2000" dirty="0"/>
            <a:t> </a:t>
          </a:r>
          <a:r>
            <a:rPr lang="en-US" sz="2000" dirty="0" err="1"/>
            <a:t>Olímpicos</a:t>
          </a:r>
          <a:r>
            <a:rPr lang="en-US" sz="2000" dirty="0"/>
            <a:t> </a:t>
          </a:r>
          <a:r>
            <a:rPr lang="en-US" sz="2000" dirty="0" err="1"/>
            <a:t>tem</a:t>
          </a:r>
          <a:r>
            <a:rPr lang="en-US" sz="2000" dirty="0"/>
            <a:t> </a:t>
          </a:r>
          <a:r>
            <a:rPr lang="en-US" sz="2000" dirty="0" err="1"/>
            <a:t>idJogosOlímpicos</a:t>
          </a:r>
          <a:r>
            <a:rPr lang="en-US" sz="2000" dirty="0"/>
            <a:t>, </a:t>
          </a:r>
          <a:r>
            <a:rPr lang="en-US" sz="2000" dirty="0" err="1"/>
            <a:t>sede</a:t>
          </a:r>
          <a:r>
            <a:rPr lang="en-US" sz="2000" dirty="0"/>
            <a:t>, </a:t>
          </a:r>
          <a:r>
            <a:rPr lang="en-US" sz="2000" dirty="0" err="1"/>
            <a:t>dataInício</a:t>
          </a:r>
          <a:r>
            <a:rPr lang="en-US" sz="2000" dirty="0"/>
            <a:t> e </a:t>
          </a:r>
          <a:r>
            <a:rPr lang="en-US" sz="2000" dirty="0" err="1"/>
            <a:t>dataFim</a:t>
          </a:r>
          <a:endParaRPr lang="en-US" sz="2000" dirty="0"/>
        </a:p>
      </dgm:t>
    </dgm:pt>
    <dgm:pt modelId="{7C4F4E7C-B57B-4D29-BEAF-661C3055458E}" type="parTrans" cxnId="{F21FF091-E68E-4AD2-A15F-764F6ED0BB3B}">
      <dgm:prSet/>
      <dgm:spPr/>
      <dgm:t>
        <a:bodyPr/>
        <a:lstStyle/>
        <a:p>
          <a:endParaRPr lang="en-US" sz="2000"/>
        </a:p>
      </dgm:t>
    </dgm:pt>
    <dgm:pt modelId="{7CE2D052-3213-4406-A351-349BEC23E3B9}" type="sibTrans" cxnId="{F21FF091-E68E-4AD2-A15F-764F6ED0BB3B}">
      <dgm:prSet/>
      <dgm:spPr/>
      <dgm:t>
        <a:bodyPr/>
        <a:lstStyle/>
        <a:p>
          <a:endParaRPr lang="en-US" sz="2000"/>
        </a:p>
      </dgm:t>
    </dgm:pt>
    <dgm:pt modelId="{88267216-D107-4C67-A2FC-56D3574B055C}">
      <dgm:prSet custT="1"/>
      <dgm:spPr/>
      <dgm:t>
        <a:bodyPr/>
        <a:lstStyle/>
        <a:p>
          <a:r>
            <a:rPr lang="en-US" sz="2000" b="1" dirty="0"/>
            <a:t>RD6: </a:t>
          </a:r>
          <a:r>
            <a:rPr lang="en-US" sz="2000" dirty="0" err="1"/>
            <a:t>Os</a:t>
          </a:r>
          <a:r>
            <a:rPr lang="en-US" sz="2000" dirty="0"/>
            <a:t> </a:t>
          </a:r>
          <a:r>
            <a:rPr lang="en-US" sz="2000" dirty="0" err="1"/>
            <a:t>membros</a:t>
          </a:r>
          <a:r>
            <a:rPr lang="en-US" sz="2000" dirty="0"/>
            <a:t> </a:t>
          </a:r>
          <a:r>
            <a:rPr lang="en-US" sz="2000" dirty="0" err="1"/>
            <a:t>podem</a:t>
          </a:r>
          <a:r>
            <a:rPr lang="en-US" sz="2000" dirty="0"/>
            <a:t> ser do </a:t>
          </a:r>
          <a:r>
            <a:rPr lang="en-US" sz="2000" dirty="0" err="1"/>
            <a:t>tipo</a:t>
          </a:r>
          <a:r>
            <a:rPr lang="en-US" sz="2000" dirty="0"/>
            <a:t> </a:t>
          </a:r>
          <a:r>
            <a:rPr lang="en-US" sz="2000" dirty="0" err="1"/>
            <a:t>Treinador</a:t>
          </a:r>
          <a:r>
            <a:rPr lang="en-US" sz="2000" dirty="0"/>
            <a:t> e </a:t>
          </a:r>
          <a:r>
            <a:rPr lang="en-US" sz="2000" dirty="0" err="1"/>
            <a:t>Atleta</a:t>
          </a:r>
          <a:endParaRPr lang="en-US" sz="2000" dirty="0"/>
        </a:p>
      </dgm:t>
    </dgm:pt>
    <dgm:pt modelId="{226027F2-9171-49A1-9ECD-E4DC30980D04}" type="parTrans" cxnId="{21E943DC-4700-433D-AAD5-BBF70C2E7795}">
      <dgm:prSet/>
      <dgm:spPr/>
      <dgm:t>
        <a:bodyPr/>
        <a:lstStyle/>
        <a:p>
          <a:endParaRPr lang="en-US" sz="2000"/>
        </a:p>
      </dgm:t>
    </dgm:pt>
    <dgm:pt modelId="{020DB1A4-FEC6-4589-9F7D-DDD796D7E41D}" type="sibTrans" cxnId="{21E943DC-4700-433D-AAD5-BBF70C2E7795}">
      <dgm:prSet/>
      <dgm:spPr/>
      <dgm:t>
        <a:bodyPr/>
        <a:lstStyle/>
        <a:p>
          <a:endParaRPr lang="en-US" sz="2000"/>
        </a:p>
      </dgm:t>
    </dgm:pt>
    <dgm:pt modelId="{F0834972-2664-4BB6-B1AE-38529C562744}" type="pres">
      <dgm:prSet presAssocID="{A76583FA-2886-4414-8309-76BF475ACB8E}" presName="vert0" presStyleCnt="0">
        <dgm:presLayoutVars>
          <dgm:dir/>
          <dgm:animOne val="branch"/>
          <dgm:animLvl val="lvl"/>
        </dgm:presLayoutVars>
      </dgm:prSet>
      <dgm:spPr/>
    </dgm:pt>
    <dgm:pt modelId="{E1FD905D-511E-4EAD-93CF-27CA6A34E222}" type="pres">
      <dgm:prSet presAssocID="{3CD30CB4-8BFA-4CBE-A5C7-0D1A95E50F51}" presName="thickLine" presStyleLbl="alignNode1" presStyleIdx="0" presStyleCnt="2"/>
      <dgm:spPr/>
    </dgm:pt>
    <dgm:pt modelId="{479D81CA-C8E0-4361-A192-EBE80BDFCBCF}" type="pres">
      <dgm:prSet presAssocID="{3CD30CB4-8BFA-4CBE-A5C7-0D1A95E50F51}" presName="horz1" presStyleCnt="0"/>
      <dgm:spPr/>
    </dgm:pt>
    <dgm:pt modelId="{4C3D2B80-C5F8-4E93-AD8E-6A09B4F586F0}" type="pres">
      <dgm:prSet presAssocID="{3CD30CB4-8BFA-4CBE-A5C7-0D1A95E50F51}" presName="tx1" presStyleLbl="revTx" presStyleIdx="0" presStyleCnt="2" custScaleY="103947"/>
      <dgm:spPr/>
    </dgm:pt>
    <dgm:pt modelId="{81F29D98-26A5-4A68-84C9-BA7D0D4FC693}" type="pres">
      <dgm:prSet presAssocID="{3CD30CB4-8BFA-4CBE-A5C7-0D1A95E50F51}" presName="vert1" presStyleCnt="0"/>
      <dgm:spPr/>
    </dgm:pt>
    <dgm:pt modelId="{073126A7-86FF-4129-904A-3A525CD53EFE}" type="pres">
      <dgm:prSet presAssocID="{88267216-D107-4C67-A2FC-56D3574B055C}" presName="thickLine" presStyleLbl="alignNode1" presStyleIdx="1" presStyleCnt="2" custLinFactNeighborY="-8298"/>
      <dgm:spPr/>
    </dgm:pt>
    <dgm:pt modelId="{CBFCF01C-D0B7-4B09-8B47-A64898BBE87B}" type="pres">
      <dgm:prSet presAssocID="{88267216-D107-4C67-A2FC-56D3574B055C}" presName="horz1" presStyleCnt="0"/>
      <dgm:spPr/>
    </dgm:pt>
    <dgm:pt modelId="{7008AB66-7271-4D78-AC78-B61243789A6E}" type="pres">
      <dgm:prSet presAssocID="{88267216-D107-4C67-A2FC-56D3574B055C}" presName="tx1" presStyleLbl="revTx" presStyleIdx="1" presStyleCnt="2" custLinFactNeighborX="106" custLinFactNeighborY="-2785"/>
      <dgm:spPr/>
    </dgm:pt>
    <dgm:pt modelId="{6B3D50B4-E069-45F9-9E51-84C5B72FDE5B}" type="pres">
      <dgm:prSet presAssocID="{88267216-D107-4C67-A2FC-56D3574B055C}" presName="vert1" presStyleCnt="0"/>
      <dgm:spPr/>
    </dgm:pt>
  </dgm:ptLst>
  <dgm:cxnLst>
    <dgm:cxn modelId="{914F273D-1AA1-4194-BA7D-C8E00D0AABAE}" type="presOf" srcId="{A76583FA-2886-4414-8309-76BF475ACB8E}" destId="{F0834972-2664-4BB6-B1AE-38529C562744}" srcOrd="0" destOrd="0" presId="urn:microsoft.com/office/officeart/2008/layout/LinedList"/>
    <dgm:cxn modelId="{F21FF091-E68E-4AD2-A15F-764F6ED0BB3B}" srcId="{A76583FA-2886-4414-8309-76BF475ACB8E}" destId="{3CD30CB4-8BFA-4CBE-A5C7-0D1A95E50F51}" srcOrd="0" destOrd="0" parTransId="{7C4F4E7C-B57B-4D29-BEAF-661C3055458E}" sibTransId="{7CE2D052-3213-4406-A351-349BEC23E3B9}"/>
    <dgm:cxn modelId="{F51229C1-EC8A-4243-9A33-EEB8B78D8A21}" type="presOf" srcId="{88267216-D107-4C67-A2FC-56D3574B055C}" destId="{7008AB66-7271-4D78-AC78-B61243789A6E}" srcOrd="0" destOrd="0" presId="urn:microsoft.com/office/officeart/2008/layout/LinedList"/>
    <dgm:cxn modelId="{D09FD6D5-CEDF-4D57-AC4A-689A78CBB0C0}" type="presOf" srcId="{3CD30CB4-8BFA-4CBE-A5C7-0D1A95E50F51}" destId="{4C3D2B80-C5F8-4E93-AD8E-6A09B4F586F0}" srcOrd="0" destOrd="0" presId="urn:microsoft.com/office/officeart/2008/layout/LinedList"/>
    <dgm:cxn modelId="{21E943DC-4700-433D-AAD5-BBF70C2E7795}" srcId="{A76583FA-2886-4414-8309-76BF475ACB8E}" destId="{88267216-D107-4C67-A2FC-56D3574B055C}" srcOrd="1" destOrd="0" parTransId="{226027F2-9171-49A1-9ECD-E4DC30980D04}" sibTransId="{020DB1A4-FEC6-4589-9F7D-DDD796D7E41D}"/>
    <dgm:cxn modelId="{5E049390-0110-4A75-B420-598A74741353}" type="presParOf" srcId="{F0834972-2664-4BB6-B1AE-38529C562744}" destId="{E1FD905D-511E-4EAD-93CF-27CA6A34E222}" srcOrd="0" destOrd="0" presId="urn:microsoft.com/office/officeart/2008/layout/LinedList"/>
    <dgm:cxn modelId="{CC963EC6-B1EF-486F-8EBF-AA1BBA791F4C}" type="presParOf" srcId="{F0834972-2664-4BB6-B1AE-38529C562744}" destId="{479D81CA-C8E0-4361-A192-EBE80BDFCBCF}" srcOrd="1" destOrd="0" presId="urn:microsoft.com/office/officeart/2008/layout/LinedList"/>
    <dgm:cxn modelId="{AE67689C-632E-4AE3-A6F0-1966EFB9E784}" type="presParOf" srcId="{479D81CA-C8E0-4361-A192-EBE80BDFCBCF}" destId="{4C3D2B80-C5F8-4E93-AD8E-6A09B4F586F0}" srcOrd="0" destOrd="0" presId="urn:microsoft.com/office/officeart/2008/layout/LinedList"/>
    <dgm:cxn modelId="{402AC24A-F7D1-4C40-80B4-F8660F835F36}" type="presParOf" srcId="{479D81CA-C8E0-4361-A192-EBE80BDFCBCF}" destId="{81F29D98-26A5-4A68-84C9-BA7D0D4FC693}" srcOrd="1" destOrd="0" presId="urn:microsoft.com/office/officeart/2008/layout/LinedList"/>
    <dgm:cxn modelId="{F0AC92BF-82C3-4928-AAA8-F64F4D0AE959}" type="presParOf" srcId="{F0834972-2664-4BB6-B1AE-38529C562744}" destId="{073126A7-86FF-4129-904A-3A525CD53EFE}" srcOrd="2" destOrd="0" presId="urn:microsoft.com/office/officeart/2008/layout/LinedList"/>
    <dgm:cxn modelId="{F6F9F8EF-8796-4294-97E4-8AEBC4BE3592}" type="presParOf" srcId="{F0834972-2664-4BB6-B1AE-38529C562744}" destId="{CBFCF01C-D0B7-4B09-8B47-A64898BBE87B}" srcOrd="3" destOrd="0" presId="urn:microsoft.com/office/officeart/2008/layout/LinedList"/>
    <dgm:cxn modelId="{F11B9BE9-AC36-4D59-AFB7-FB8F9EEA4C2A}" type="presParOf" srcId="{CBFCF01C-D0B7-4B09-8B47-A64898BBE87B}" destId="{7008AB66-7271-4D78-AC78-B61243789A6E}" srcOrd="0" destOrd="0" presId="urn:microsoft.com/office/officeart/2008/layout/LinedList"/>
    <dgm:cxn modelId="{10F3214E-C677-4F8E-A5BB-2C105BD1E357}" type="presParOf" srcId="{CBFCF01C-D0B7-4B09-8B47-A64898BBE87B}" destId="{6B3D50B4-E069-45F9-9E51-84C5B72FDE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6583FA-2886-4414-8309-76BF475ACB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0CB4-8BFA-4CBE-A5C7-0D1A95E50F51}">
      <dgm:prSet custT="1"/>
      <dgm:spPr/>
      <dgm:t>
        <a:bodyPr/>
        <a:lstStyle/>
        <a:p>
          <a:r>
            <a:rPr lang="en-US" sz="2000" b="1" dirty="0"/>
            <a:t>RM17: </a:t>
          </a:r>
          <a:r>
            <a:rPr lang="en-US" sz="2000" dirty="0"/>
            <a:t>Deve ser </a:t>
          </a:r>
          <a:r>
            <a:rPr lang="en-US" sz="2000" dirty="0" err="1"/>
            <a:t>possível</a:t>
          </a:r>
          <a:r>
            <a:rPr lang="en-US" sz="2000" dirty="0"/>
            <a:t> </a:t>
          </a:r>
          <a:r>
            <a:rPr lang="en-US" sz="2000" dirty="0" err="1"/>
            <a:t>gerar</a:t>
          </a:r>
          <a:r>
            <a:rPr lang="en-US" sz="2000" dirty="0"/>
            <a:t> um ranking dos </a:t>
          </a:r>
          <a:r>
            <a:rPr lang="en-US" sz="2000" dirty="0" err="1"/>
            <a:t>atletas</a:t>
          </a:r>
          <a:r>
            <a:rPr lang="en-US" sz="2000" dirty="0"/>
            <a:t> </a:t>
          </a:r>
          <a:r>
            <a:rPr lang="en-US" sz="2000" dirty="0" err="1"/>
            <a:t>por</a:t>
          </a:r>
          <a:r>
            <a:rPr lang="en-US" sz="2000" dirty="0"/>
            <a:t> </a:t>
          </a:r>
          <a:r>
            <a:rPr lang="en-US" sz="2000" dirty="0" err="1"/>
            <a:t>resultado</a:t>
          </a:r>
          <a:r>
            <a:rPr lang="en-US" sz="2000" dirty="0"/>
            <a:t> </a:t>
          </a:r>
          <a:r>
            <a:rPr lang="en-US" sz="2000" dirty="0" err="1"/>
            <a:t>numa</a:t>
          </a:r>
          <a:r>
            <a:rPr lang="en-US" sz="2000" dirty="0"/>
            <a:t> </a:t>
          </a:r>
          <a:r>
            <a:rPr lang="en-US" sz="2000" dirty="0" err="1"/>
            <a:t>determinada</a:t>
          </a:r>
          <a:r>
            <a:rPr lang="en-US" sz="2000" dirty="0"/>
            <a:t> </a:t>
          </a:r>
          <a:r>
            <a:rPr lang="en-US" sz="2000" dirty="0" err="1"/>
            <a:t>prova</a:t>
          </a:r>
          <a:endParaRPr lang="en-US" sz="2000" dirty="0"/>
        </a:p>
      </dgm:t>
    </dgm:pt>
    <dgm:pt modelId="{7C4F4E7C-B57B-4D29-BEAF-661C3055458E}" type="parTrans" cxnId="{F21FF091-E68E-4AD2-A15F-764F6ED0BB3B}">
      <dgm:prSet/>
      <dgm:spPr/>
      <dgm:t>
        <a:bodyPr/>
        <a:lstStyle/>
        <a:p>
          <a:endParaRPr lang="en-US" sz="2000"/>
        </a:p>
      </dgm:t>
    </dgm:pt>
    <dgm:pt modelId="{7CE2D052-3213-4406-A351-349BEC23E3B9}" type="sibTrans" cxnId="{F21FF091-E68E-4AD2-A15F-764F6ED0BB3B}">
      <dgm:prSet/>
      <dgm:spPr/>
      <dgm:t>
        <a:bodyPr/>
        <a:lstStyle/>
        <a:p>
          <a:endParaRPr lang="en-US" sz="2000"/>
        </a:p>
      </dgm:t>
    </dgm:pt>
    <dgm:pt modelId="{88267216-D107-4C67-A2FC-56D3574B055C}">
      <dgm:prSet custT="1"/>
      <dgm:spPr/>
      <dgm:t>
        <a:bodyPr/>
        <a:lstStyle/>
        <a:p>
          <a:r>
            <a:rPr lang="en-US" sz="2000" b="1" dirty="0"/>
            <a:t>RM41: </a:t>
          </a:r>
          <a:r>
            <a:rPr lang="en-US" sz="2000" b="0" dirty="0"/>
            <a:t>Deve ser </a:t>
          </a:r>
          <a:r>
            <a:rPr lang="en-US" sz="2000" b="0" dirty="0" err="1"/>
            <a:t>possível</a:t>
          </a:r>
          <a:r>
            <a:rPr lang="en-US" sz="2000" b="0" dirty="0"/>
            <a:t> </a:t>
          </a:r>
          <a:r>
            <a:rPr lang="en-US" sz="2000" b="0" dirty="0" err="1"/>
            <a:t>consultar</a:t>
          </a:r>
          <a:r>
            <a:rPr lang="en-US" sz="2000" b="0" dirty="0"/>
            <a:t> a </a:t>
          </a:r>
          <a:r>
            <a:rPr lang="en-US" sz="2000" b="0" dirty="0" err="1"/>
            <a:t>instalação</a:t>
          </a:r>
          <a:r>
            <a:rPr lang="en-US" sz="2000" b="0" dirty="0"/>
            <a:t> com o </a:t>
          </a:r>
          <a:r>
            <a:rPr lang="en-US" sz="2000" b="0" dirty="0" err="1"/>
            <a:t>maior</a:t>
          </a:r>
          <a:r>
            <a:rPr lang="en-US" sz="2000" b="0" dirty="0"/>
            <a:t> </a:t>
          </a:r>
          <a:r>
            <a:rPr lang="en-US" sz="2000" b="0" dirty="0" err="1"/>
            <a:t>número</a:t>
          </a:r>
          <a:r>
            <a:rPr lang="en-US" sz="2000" b="0" dirty="0"/>
            <a:t> de </a:t>
          </a:r>
          <a:r>
            <a:rPr lang="en-US" sz="2000" b="0" dirty="0" err="1"/>
            <a:t>funcionários</a:t>
          </a:r>
          <a:endParaRPr lang="en-US" sz="2000" b="0" dirty="0"/>
        </a:p>
      </dgm:t>
    </dgm:pt>
    <dgm:pt modelId="{226027F2-9171-49A1-9ECD-E4DC30980D04}" type="parTrans" cxnId="{21E943DC-4700-433D-AAD5-BBF70C2E7795}">
      <dgm:prSet/>
      <dgm:spPr/>
      <dgm:t>
        <a:bodyPr/>
        <a:lstStyle/>
        <a:p>
          <a:endParaRPr lang="en-US" sz="2000"/>
        </a:p>
      </dgm:t>
    </dgm:pt>
    <dgm:pt modelId="{020DB1A4-FEC6-4589-9F7D-DDD796D7E41D}" type="sibTrans" cxnId="{21E943DC-4700-433D-AAD5-BBF70C2E7795}">
      <dgm:prSet/>
      <dgm:spPr/>
      <dgm:t>
        <a:bodyPr/>
        <a:lstStyle/>
        <a:p>
          <a:endParaRPr lang="en-US" sz="2000"/>
        </a:p>
      </dgm:t>
    </dgm:pt>
    <dgm:pt modelId="{F0834972-2664-4BB6-B1AE-38529C562744}" type="pres">
      <dgm:prSet presAssocID="{A76583FA-2886-4414-8309-76BF475ACB8E}" presName="vert0" presStyleCnt="0">
        <dgm:presLayoutVars>
          <dgm:dir/>
          <dgm:animOne val="branch"/>
          <dgm:animLvl val="lvl"/>
        </dgm:presLayoutVars>
      </dgm:prSet>
      <dgm:spPr/>
    </dgm:pt>
    <dgm:pt modelId="{E1FD905D-511E-4EAD-93CF-27CA6A34E222}" type="pres">
      <dgm:prSet presAssocID="{3CD30CB4-8BFA-4CBE-A5C7-0D1A95E50F51}" presName="thickLine" presStyleLbl="alignNode1" presStyleIdx="0" presStyleCnt="2"/>
      <dgm:spPr/>
    </dgm:pt>
    <dgm:pt modelId="{479D81CA-C8E0-4361-A192-EBE80BDFCBCF}" type="pres">
      <dgm:prSet presAssocID="{3CD30CB4-8BFA-4CBE-A5C7-0D1A95E50F51}" presName="horz1" presStyleCnt="0"/>
      <dgm:spPr/>
    </dgm:pt>
    <dgm:pt modelId="{4C3D2B80-C5F8-4E93-AD8E-6A09B4F586F0}" type="pres">
      <dgm:prSet presAssocID="{3CD30CB4-8BFA-4CBE-A5C7-0D1A95E50F51}" presName="tx1" presStyleLbl="revTx" presStyleIdx="0" presStyleCnt="2" custScaleY="103947"/>
      <dgm:spPr/>
    </dgm:pt>
    <dgm:pt modelId="{81F29D98-26A5-4A68-84C9-BA7D0D4FC693}" type="pres">
      <dgm:prSet presAssocID="{3CD30CB4-8BFA-4CBE-A5C7-0D1A95E50F51}" presName="vert1" presStyleCnt="0"/>
      <dgm:spPr/>
    </dgm:pt>
    <dgm:pt modelId="{073126A7-86FF-4129-904A-3A525CD53EFE}" type="pres">
      <dgm:prSet presAssocID="{88267216-D107-4C67-A2FC-56D3574B055C}" presName="thickLine" presStyleLbl="alignNode1" presStyleIdx="1" presStyleCnt="2" custLinFactNeighborY="-8298"/>
      <dgm:spPr/>
    </dgm:pt>
    <dgm:pt modelId="{CBFCF01C-D0B7-4B09-8B47-A64898BBE87B}" type="pres">
      <dgm:prSet presAssocID="{88267216-D107-4C67-A2FC-56D3574B055C}" presName="horz1" presStyleCnt="0"/>
      <dgm:spPr/>
    </dgm:pt>
    <dgm:pt modelId="{7008AB66-7271-4D78-AC78-B61243789A6E}" type="pres">
      <dgm:prSet presAssocID="{88267216-D107-4C67-A2FC-56D3574B055C}" presName="tx1" presStyleLbl="revTx" presStyleIdx="1" presStyleCnt="2" custLinFactNeighborX="106" custLinFactNeighborY="-2785"/>
      <dgm:spPr/>
    </dgm:pt>
    <dgm:pt modelId="{6B3D50B4-E069-45F9-9E51-84C5B72FDE5B}" type="pres">
      <dgm:prSet presAssocID="{88267216-D107-4C67-A2FC-56D3574B055C}" presName="vert1" presStyleCnt="0"/>
      <dgm:spPr/>
    </dgm:pt>
  </dgm:ptLst>
  <dgm:cxnLst>
    <dgm:cxn modelId="{914F273D-1AA1-4194-BA7D-C8E00D0AABAE}" type="presOf" srcId="{A76583FA-2886-4414-8309-76BF475ACB8E}" destId="{F0834972-2664-4BB6-B1AE-38529C562744}" srcOrd="0" destOrd="0" presId="urn:microsoft.com/office/officeart/2008/layout/LinedList"/>
    <dgm:cxn modelId="{F21FF091-E68E-4AD2-A15F-764F6ED0BB3B}" srcId="{A76583FA-2886-4414-8309-76BF475ACB8E}" destId="{3CD30CB4-8BFA-4CBE-A5C7-0D1A95E50F51}" srcOrd="0" destOrd="0" parTransId="{7C4F4E7C-B57B-4D29-BEAF-661C3055458E}" sibTransId="{7CE2D052-3213-4406-A351-349BEC23E3B9}"/>
    <dgm:cxn modelId="{F51229C1-EC8A-4243-9A33-EEB8B78D8A21}" type="presOf" srcId="{88267216-D107-4C67-A2FC-56D3574B055C}" destId="{7008AB66-7271-4D78-AC78-B61243789A6E}" srcOrd="0" destOrd="0" presId="urn:microsoft.com/office/officeart/2008/layout/LinedList"/>
    <dgm:cxn modelId="{D09FD6D5-CEDF-4D57-AC4A-689A78CBB0C0}" type="presOf" srcId="{3CD30CB4-8BFA-4CBE-A5C7-0D1A95E50F51}" destId="{4C3D2B80-C5F8-4E93-AD8E-6A09B4F586F0}" srcOrd="0" destOrd="0" presId="urn:microsoft.com/office/officeart/2008/layout/LinedList"/>
    <dgm:cxn modelId="{21E943DC-4700-433D-AAD5-BBF70C2E7795}" srcId="{A76583FA-2886-4414-8309-76BF475ACB8E}" destId="{88267216-D107-4C67-A2FC-56D3574B055C}" srcOrd="1" destOrd="0" parTransId="{226027F2-9171-49A1-9ECD-E4DC30980D04}" sibTransId="{020DB1A4-FEC6-4589-9F7D-DDD796D7E41D}"/>
    <dgm:cxn modelId="{5E049390-0110-4A75-B420-598A74741353}" type="presParOf" srcId="{F0834972-2664-4BB6-B1AE-38529C562744}" destId="{E1FD905D-511E-4EAD-93CF-27CA6A34E222}" srcOrd="0" destOrd="0" presId="urn:microsoft.com/office/officeart/2008/layout/LinedList"/>
    <dgm:cxn modelId="{CC963EC6-B1EF-486F-8EBF-AA1BBA791F4C}" type="presParOf" srcId="{F0834972-2664-4BB6-B1AE-38529C562744}" destId="{479D81CA-C8E0-4361-A192-EBE80BDFCBCF}" srcOrd="1" destOrd="0" presId="urn:microsoft.com/office/officeart/2008/layout/LinedList"/>
    <dgm:cxn modelId="{AE67689C-632E-4AE3-A6F0-1966EFB9E784}" type="presParOf" srcId="{479D81CA-C8E0-4361-A192-EBE80BDFCBCF}" destId="{4C3D2B80-C5F8-4E93-AD8E-6A09B4F586F0}" srcOrd="0" destOrd="0" presId="urn:microsoft.com/office/officeart/2008/layout/LinedList"/>
    <dgm:cxn modelId="{402AC24A-F7D1-4C40-80B4-F8660F835F36}" type="presParOf" srcId="{479D81CA-C8E0-4361-A192-EBE80BDFCBCF}" destId="{81F29D98-26A5-4A68-84C9-BA7D0D4FC693}" srcOrd="1" destOrd="0" presId="urn:microsoft.com/office/officeart/2008/layout/LinedList"/>
    <dgm:cxn modelId="{F0AC92BF-82C3-4928-AAA8-F64F4D0AE959}" type="presParOf" srcId="{F0834972-2664-4BB6-B1AE-38529C562744}" destId="{073126A7-86FF-4129-904A-3A525CD53EFE}" srcOrd="2" destOrd="0" presId="urn:microsoft.com/office/officeart/2008/layout/LinedList"/>
    <dgm:cxn modelId="{F6F9F8EF-8796-4294-97E4-8AEBC4BE3592}" type="presParOf" srcId="{F0834972-2664-4BB6-B1AE-38529C562744}" destId="{CBFCF01C-D0B7-4B09-8B47-A64898BBE87B}" srcOrd="3" destOrd="0" presId="urn:microsoft.com/office/officeart/2008/layout/LinedList"/>
    <dgm:cxn modelId="{F11B9BE9-AC36-4D59-AFB7-FB8F9EEA4C2A}" type="presParOf" srcId="{CBFCF01C-D0B7-4B09-8B47-A64898BBE87B}" destId="{7008AB66-7271-4D78-AC78-B61243789A6E}" srcOrd="0" destOrd="0" presId="urn:microsoft.com/office/officeart/2008/layout/LinedList"/>
    <dgm:cxn modelId="{10F3214E-C677-4F8E-A5BB-2C105BD1E357}" type="presParOf" srcId="{CBFCF01C-D0B7-4B09-8B47-A64898BBE87B}" destId="{6B3D50B4-E069-45F9-9E51-84C5B72FDE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6583FA-2886-4414-8309-76BF475ACB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0CB4-8BFA-4CBE-A5C7-0D1A95E50F51}">
      <dgm:prSet custT="1"/>
      <dgm:spPr/>
      <dgm:t>
        <a:bodyPr/>
        <a:lstStyle/>
        <a:p>
          <a:r>
            <a:rPr lang="en-US" sz="2000" b="1" dirty="0"/>
            <a:t>RC19: </a:t>
          </a:r>
          <a:r>
            <a:rPr lang="en-US" sz="2000" dirty="0" err="1"/>
            <a:t>Os</a:t>
          </a:r>
          <a:r>
            <a:rPr lang="en-US" sz="2000" dirty="0"/>
            <a:t> </a:t>
          </a:r>
          <a:r>
            <a:rPr lang="en-US" sz="2000" dirty="0" err="1"/>
            <a:t>membros</a:t>
          </a:r>
          <a:r>
            <a:rPr lang="en-US" sz="2000" dirty="0"/>
            <a:t> </a:t>
          </a:r>
          <a:r>
            <a:rPr lang="en-US" sz="2000" dirty="0" err="1"/>
            <a:t>podem</a:t>
          </a:r>
          <a:r>
            <a:rPr lang="en-US" sz="2000" dirty="0"/>
            <a:t> </a:t>
          </a:r>
          <a:r>
            <a:rPr lang="en-US" sz="2000" dirty="0" err="1"/>
            <a:t>consultar</a:t>
          </a:r>
          <a:r>
            <a:rPr lang="en-US" sz="2000" dirty="0"/>
            <a:t> </a:t>
          </a:r>
          <a:r>
            <a:rPr lang="en-US" sz="2000" dirty="0" err="1"/>
            <a:t>onde</a:t>
          </a:r>
          <a:r>
            <a:rPr lang="en-US" sz="2000" dirty="0"/>
            <a:t> </a:t>
          </a:r>
          <a:r>
            <a:rPr lang="en-US" sz="2000" dirty="0" err="1"/>
            <a:t>estão</a:t>
          </a:r>
          <a:r>
            <a:rPr lang="en-US" sz="2000" dirty="0"/>
            <a:t> </a:t>
          </a:r>
          <a:r>
            <a:rPr lang="en-US" sz="2000" dirty="0" err="1"/>
            <a:t>alojados</a:t>
          </a:r>
          <a:endParaRPr lang="en-US" sz="2000" dirty="0"/>
        </a:p>
      </dgm:t>
    </dgm:pt>
    <dgm:pt modelId="{7C4F4E7C-B57B-4D29-BEAF-661C3055458E}" type="parTrans" cxnId="{F21FF091-E68E-4AD2-A15F-764F6ED0BB3B}">
      <dgm:prSet/>
      <dgm:spPr/>
      <dgm:t>
        <a:bodyPr/>
        <a:lstStyle/>
        <a:p>
          <a:endParaRPr lang="en-US" sz="2000"/>
        </a:p>
      </dgm:t>
    </dgm:pt>
    <dgm:pt modelId="{7CE2D052-3213-4406-A351-349BEC23E3B9}" type="sibTrans" cxnId="{F21FF091-E68E-4AD2-A15F-764F6ED0BB3B}">
      <dgm:prSet/>
      <dgm:spPr/>
      <dgm:t>
        <a:bodyPr/>
        <a:lstStyle/>
        <a:p>
          <a:endParaRPr lang="en-US" sz="2000"/>
        </a:p>
      </dgm:t>
    </dgm:pt>
    <dgm:pt modelId="{88267216-D107-4C67-A2FC-56D3574B055C}">
      <dgm:prSet custT="1"/>
      <dgm:spPr/>
      <dgm:t>
        <a:bodyPr/>
        <a:lstStyle/>
        <a:p>
          <a:r>
            <a:rPr lang="en-US" sz="2000" b="1" dirty="0"/>
            <a:t>RC27: </a:t>
          </a:r>
          <a:r>
            <a:rPr lang="en-US" sz="2000" b="0" dirty="0"/>
            <a:t>Só </a:t>
          </a:r>
          <a:r>
            <a:rPr lang="en-US" sz="2000" b="0" dirty="0" err="1"/>
            <a:t>os</a:t>
          </a:r>
          <a:r>
            <a:rPr lang="en-US" sz="2000" b="0" dirty="0"/>
            <a:t> </a:t>
          </a:r>
          <a:r>
            <a:rPr lang="en-US" sz="2000" b="0" dirty="0" err="1"/>
            <a:t>Jogos</a:t>
          </a:r>
          <a:r>
            <a:rPr lang="en-US" sz="2000" b="0" dirty="0"/>
            <a:t> </a:t>
          </a:r>
          <a:r>
            <a:rPr lang="en-US" sz="2000" b="0" dirty="0" err="1"/>
            <a:t>Olímpicos</a:t>
          </a:r>
          <a:r>
            <a:rPr lang="en-US" sz="2000" b="0" dirty="0"/>
            <a:t> é que </a:t>
          </a:r>
          <a:r>
            <a:rPr lang="en-US" sz="2000" b="0" dirty="0" err="1"/>
            <a:t>podem</a:t>
          </a:r>
          <a:r>
            <a:rPr lang="en-US" sz="2000" b="0" dirty="0"/>
            <a:t> </a:t>
          </a:r>
          <a:r>
            <a:rPr lang="en-US" sz="2000" b="0" dirty="0" err="1"/>
            <a:t>gerir</a:t>
          </a:r>
          <a:r>
            <a:rPr lang="en-US" sz="2000" b="0" dirty="0"/>
            <a:t> </a:t>
          </a:r>
          <a:r>
            <a:rPr lang="en-US" sz="2000" b="0" dirty="0" err="1"/>
            <a:t>Instalacões</a:t>
          </a:r>
          <a:endParaRPr lang="en-US" sz="2000" b="0" dirty="0"/>
        </a:p>
      </dgm:t>
    </dgm:pt>
    <dgm:pt modelId="{226027F2-9171-49A1-9ECD-E4DC30980D04}" type="parTrans" cxnId="{21E943DC-4700-433D-AAD5-BBF70C2E7795}">
      <dgm:prSet/>
      <dgm:spPr/>
      <dgm:t>
        <a:bodyPr/>
        <a:lstStyle/>
        <a:p>
          <a:endParaRPr lang="en-US" sz="2000"/>
        </a:p>
      </dgm:t>
    </dgm:pt>
    <dgm:pt modelId="{020DB1A4-FEC6-4589-9F7D-DDD796D7E41D}" type="sibTrans" cxnId="{21E943DC-4700-433D-AAD5-BBF70C2E7795}">
      <dgm:prSet/>
      <dgm:spPr/>
      <dgm:t>
        <a:bodyPr/>
        <a:lstStyle/>
        <a:p>
          <a:endParaRPr lang="en-US" sz="2000"/>
        </a:p>
      </dgm:t>
    </dgm:pt>
    <dgm:pt modelId="{F0834972-2664-4BB6-B1AE-38529C562744}" type="pres">
      <dgm:prSet presAssocID="{A76583FA-2886-4414-8309-76BF475ACB8E}" presName="vert0" presStyleCnt="0">
        <dgm:presLayoutVars>
          <dgm:dir/>
          <dgm:animOne val="branch"/>
          <dgm:animLvl val="lvl"/>
        </dgm:presLayoutVars>
      </dgm:prSet>
      <dgm:spPr/>
    </dgm:pt>
    <dgm:pt modelId="{E1FD905D-511E-4EAD-93CF-27CA6A34E222}" type="pres">
      <dgm:prSet presAssocID="{3CD30CB4-8BFA-4CBE-A5C7-0D1A95E50F51}" presName="thickLine" presStyleLbl="alignNode1" presStyleIdx="0" presStyleCnt="2"/>
      <dgm:spPr/>
    </dgm:pt>
    <dgm:pt modelId="{479D81CA-C8E0-4361-A192-EBE80BDFCBCF}" type="pres">
      <dgm:prSet presAssocID="{3CD30CB4-8BFA-4CBE-A5C7-0D1A95E50F51}" presName="horz1" presStyleCnt="0"/>
      <dgm:spPr/>
    </dgm:pt>
    <dgm:pt modelId="{4C3D2B80-C5F8-4E93-AD8E-6A09B4F586F0}" type="pres">
      <dgm:prSet presAssocID="{3CD30CB4-8BFA-4CBE-A5C7-0D1A95E50F51}" presName="tx1" presStyleLbl="revTx" presStyleIdx="0" presStyleCnt="2" custScaleY="103947"/>
      <dgm:spPr/>
    </dgm:pt>
    <dgm:pt modelId="{81F29D98-26A5-4A68-84C9-BA7D0D4FC693}" type="pres">
      <dgm:prSet presAssocID="{3CD30CB4-8BFA-4CBE-A5C7-0D1A95E50F51}" presName="vert1" presStyleCnt="0"/>
      <dgm:spPr/>
    </dgm:pt>
    <dgm:pt modelId="{073126A7-86FF-4129-904A-3A525CD53EFE}" type="pres">
      <dgm:prSet presAssocID="{88267216-D107-4C67-A2FC-56D3574B055C}" presName="thickLine" presStyleLbl="alignNode1" presStyleIdx="1" presStyleCnt="2" custLinFactNeighborY="-8298"/>
      <dgm:spPr/>
    </dgm:pt>
    <dgm:pt modelId="{CBFCF01C-D0B7-4B09-8B47-A64898BBE87B}" type="pres">
      <dgm:prSet presAssocID="{88267216-D107-4C67-A2FC-56D3574B055C}" presName="horz1" presStyleCnt="0"/>
      <dgm:spPr/>
    </dgm:pt>
    <dgm:pt modelId="{7008AB66-7271-4D78-AC78-B61243789A6E}" type="pres">
      <dgm:prSet presAssocID="{88267216-D107-4C67-A2FC-56D3574B055C}" presName="tx1" presStyleLbl="revTx" presStyleIdx="1" presStyleCnt="2" custLinFactNeighborX="106" custLinFactNeighborY="-2785"/>
      <dgm:spPr/>
    </dgm:pt>
    <dgm:pt modelId="{6B3D50B4-E069-45F9-9E51-84C5B72FDE5B}" type="pres">
      <dgm:prSet presAssocID="{88267216-D107-4C67-A2FC-56D3574B055C}" presName="vert1" presStyleCnt="0"/>
      <dgm:spPr/>
    </dgm:pt>
  </dgm:ptLst>
  <dgm:cxnLst>
    <dgm:cxn modelId="{914F273D-1AA1-4194-BA7D-C8E00D0AABAE}" type="presOf" srcId="{A76583FA-2886-4414-8309-76BF475ACB8E}" destId="{F0834972-2664-4BB6-B1AE-38529C562744}" srcOrd="0" destOrd="0" presId="urn:microsoft.com/office/officeart/2008/layout/LinedList"/>
    <dgm:cxn modelId="{F21FF091-E68E-4AD2-A15F-764F6ED0BB3B}" srcId="{A76583FA-2886-4414-8309-76BF475ACB8E}" destId="{3CD30CB4-8BFA-4CBE-A5C7-0D1A95E50F51}" srcOrd="0" destOrd="0" parTransId="{7C4F4E7C-B57B-4D29-BEAF-661C3055458E}" sibTransId="{7CE2D052-3213-4406-A351-349BEC23E3B9}"/>
    <dgm:cxn modelId="{F51229C1-EC8A-4243-9A33-EEB8B78D8A21}" type="presOf" srcId="{88267216-D107-4C67-A2FC-56D3574B055C}" destId="{7008AB66-7271-4D78-AC78-B61243789A6E}" srcOrd="0" destOrd="0" presId="urn:microsoft.com/office/officeart/2008/layout/LinedList"/>
    <dgm:cxn modelId="{D09FD6D5-CEDF-4D57-AC4A-689A78CBB0C0}" type="presOf" srcId="{3CD30CB4-8BFA-4CBE-A5C7-0D1A95E50F51}" destId="{4C3D2B80-C5F8-4E93-AD8E-6A09B4F586F0}" srcOrd="0" destOrd="0" presId="urn:microsoft.com/office/officeart/2008/layout/LinedList"/>
    <dgm:cxn modelId="{21E943DC-4700-433D-AAD5-BBF70C2E7795}" srcId="{A76583FA-2886-4414-8309-76BF475ACB8E}" destId="{88267216-D107-4C67-A2FC-56D3574B055C}" srcOrd="1" destOrd="0" parTransId="{226027F2-9171-49A1-9ECD-E4DC30980D04}" sibTransId="{020DB1A4-FEC6-4589-9F7D-DDD796D7E41D}"/>
    <dgm:cxn modelId="{5E049390-0110-4A75-B420-598A74741353}" type="presParOf" srcId="{F0834972-2664-4BB6-B1AE-38529C562744}" destId="{E1FD905D-511E-4EAD-93CF-27CA6A34E222}" srcOrd="0" destOrd="0" presId="urn:microsoft.com/office/officeart/2008/layout/LinedList"/>
    <dgm:cxn modelId="{CC963EC6-B1EF-486F-8EBF-AA1BBA791F4C}" type="presParOf" srcId="{F0834972-2664-4BB6-B1AE-38529C562744}" destId="{479D81CA-C8E0-4361-A192-EBE80BDFCBCF}" srcOrd="1" destOrd="0" presId="urn:microsoft.com/office/officeart/2008/layout/LinedList"/>
    <dgm:cxn modelId="{AE67689C-632E-4AE3-A6F0-1966EFB9E784}" type="presParOf" srcId="{479D81CA-C8E0-4361-A192-EBE80BDFCBCF}" destId="{4C3D2B80-C5F8-4E93-AD8E-6A09B4F586F0}" srcOrd="0" destOrd="0" presId="urn:microsoft.com/office/officeart/2008/layout/LinedList"/>
    <dgm:cxn modelId="{402AC24A-F7D1-4C40-80B4-F8660F835F36}" type="presParOf" srcId="{479D81CA-C8E0-4361-A192-EBE80BDFCBCF}" destId="{81F29D98-26A5-4A68-84C9-BA7D0D4FC693}" srcOrd="1" destOrd="0" presId="urn:microsoft.com/office/officeart/2008/layout/LinedList"/>
    <dgm:cxn modelId="{F0AC92BF-82C3-4928-AAA8-F64F4D0AE959}" type="presParOf" srcId="{F0834972-2664-4BB6-B1AE-38529C562744}" destId="{073126A7-86FF-4129-904A-3A525CD53EFE}" srcOrd="2" destOrd="0" presId="urn:microsoft.com/office/officeart/2008/layout/LinedList"/>
    <dgm:cxn modelId="{F6F9F8EF-8796-4294-97E4-8AEBC4BE3592}" type="presParOf" srcId="{F0834972-2664-4BB6-B1AE-38529C562744}" destId="{CBFCF01C-D0B7-4B09-8B47-A64898BBE87B}" srcOrd="3" destOrd="0" presId="urn:microsoft.com/office/officeart/2008/layout/LinedList"/>
    <dgm:cxn modelId="{F11B9BE9-AC36-4D59-AFB7-FB8F9EEA4C2A}" type="presParOf" srcId="{CBFCF01C-D0B7-4B09-8B47-A64898BBE87B}" destId="{7008AB66-7271-4D78-AC78-B61243789A6E}" srcOrd="0" destOrd="0" presId="urn:microsoft.com/office/officeart/2008/layout/LinedList"/>
    <dgm:cxn modelId="{10F3214E-C677-4F8E-A5BB-2C105BD1E357}" type="presParOf" srcId="{CBFCF01C-D0B7-4B09-8B47-A64898BBE87B}" destId="{6B3D50B4-E069-45F9-9E51-84C5B72FDE5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5F1801-3035-4AC8-A406-4EDACA5AF6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BD1B08-C01D-4482-8AB5-811FB598DE86}">
      <dgm:prSet custT="1"/>
      <dgm:spPr/>
      <dgm:t>
        <a:bodyPr/>
        <a:lstStyle/>
        <a:p>
          <a:r>
            <a:rPr lang="en-US" sz="2000" b="1" dirty="0" err="1"/>
            <a:t>Definição</a:t>
          </a:r>
          <a:r>
            <a:rPr lang="en-US" sz="2000" dirty="0"/>
            <a:t> das </a:t>
          </a:r>
          <a:r>
            <a:rPr lang="en-US" sz="2000" dirty="0" err="1"/>
            <a:t>Entidades</a:t>
          </a:r>
          <a:r>
            <a:rPr lang="en-US" sz="2000" dirty="0"/>
            <a:t> </a:t>
          </a:r>
          <a:r>
            <a:rPr lang="en-US" sz="2000" dirty="0" err="1"/>
            <a:t>Atributos</a:t>
          </a:r>
          <a:r>
            <a:rPr lang="en-US" sz="2000" dirty="0"/>
            <a:t> e </a:t>
          </a:r>
          <a:r>
            <a:rPr lang="en-US" sz="2000" dirty="0" err="1"/>
            <a:t>Relacionamentos</a:t>
          </a:r>
          <a:endParaRPr lang="en-US" sz="2000" dirty="0"/>
        </a:p>
      </dgm:t>
    </dgm:pt>
    <dgm:pt modelId="{8B2F3A14-C023-4004-AF3F-989532E933E3}" type="parTrans" cxnId="{19241189-BFB0-4C02-84BF-98D5A99D3DC5}">
      <dgm:prSet/>
      <dgm:spPr/>
      <dgm:t>
        <a:bodyPr/>
        <a:lstStyle/>
        <a:p>
          <a:endParaRPr lang="en-US" sz="2000"/>
        </a:p>
      </dgm:t>
    </dgm:pt>
    <dgm:pt modelId="{A29D413D-42CF-4705-A3CA-A1D8E86DD69F}" type="sibTrans" cxnId="{19241189-BFB0-4C02-84BF-98D5A99D3DC5}">
      <dgm:prSet/>
      <dgm:spPr/>
      <dgm:t>
        <a:bodyPr/>
        <a:lstStyle/>
        <a:p>
          <a:endParaRPr lang="en-US" sz="2000"/>
        </a:p>
      </dgm:t>
    </dgm:pt>
    <dgm:pt modelId="{7FFCA71B-3545-498F-9F5C-9576B8FFE2EC}">
      <dgm:prSet custT="1"/>
      <dgm:spPr/>
      <dgm:t>
        <a:bodyPr/>
        <a:lstStyle/>
        <a:p>
          <a:r>
            <a:rPr lang="en-US" sz="2000" b="1" dirty="0" err="1"/>
            <a:t>Construção</a:t>
          </a:r>
          <a:r>
            <a:rPr lang="en-US" sz="2000" dirty="0"/>
            <a:t> do </a:t>
          </a:r>
          <a:r>
            <a:rPr lang="en-US" sz="2000" dirty="0" err="1"/>
            <a:t>Diagrama</a:t>
          </a:r>
          <a:r>
            <a:rPr lang="en-US" sz="2000" dirty="0"/>
            <a:t> ER</a:t>
          </a:r>
        </a:p>
      </dgm:t>
    </dgm:pt>
    <dgm:pt modelId="{8043A73F-5E2E-4923-835E-A7FDB1893887}" type="parTrans" cxnId="{FD9BC713-E186-4E99-B43F-4ABCF9A61044}">
      <dgm:prSet/>
      <dgm:spPr/>
      <dgm:t>
        <a:bodyPr/>
        <a:lstStyle/>
        <a:p>
          <a:endParaRPr lang="en-US" sz="2000"/>
        </a:p>
      </dgm:t>
    </dgm:pt>
    <dgm:pt modelId="{C85627C9-726B-42E7-AC81-5AC9BCCE2285}" type="sibTrans" cxnId="{FD9BC713-E186-4E99-B43F-4ABCF9A61044}">
      <dgm:prSet/>
      <dgm:spPr/>
      <dgm:t>
        <a:bodyPr/>
        <a:lstStyle/>
        <a:p>
          <a:endParaRPr lang="en-US" sz="2000"/>
        </a:p>
      </dgm:t>
    </dgm:pt>
    <dgm:pt modelId="{CAA1B21D-9E27-49DD-A1EC-184FBD9B433F}">
      <dgm:prSet custT="1"/>
      <dgm:spPr/>
      <dgm:t>
        <a:bodyPr/>
        <a:lstStyle/>
        <a:p>
          <a:r>
            <a:rPr lang="en-US" sz="2000" b="1" dirty="0" err="1"/>
            <a:t>Revisão</a:t>
          </a:r>
          <a:r>
            <a:rPr lang="en-US" sz="2000" dirty="0"/>
            <a:t> do </a:t>
          </a:r>
          <a:r>
            <a:rPr lang="en-US" sz="2000" dirty="0" err="1"/>
            <a:t>Diagrama</a:t>
          </a:r>
          <a:r>
            <a:rPr lang="en-US" sz="2000" dirty="0"/>
            <a:t> </a:t>
          </a:r>
          <a:r>
            <a:rPr lang="en-US" sz="2000" dirty="0" err="1"/>
            <a:t>finalizado</a:t>
          </a:r>
          <a:endParaRPr lang="en-US" sz="2000" dirty="0"/>
        </a:p>
      </dgm:t>
    </dgm:pt>
    <dgm:pt modelId="{217AF300-2559-45C4-A8E9-14CD6AAA0BEC}" type="parTrans" cxnId="{D792014D-6765-4027-BB00-2515B31471CF}">
      <dgm:prSet/>
      <dgm:spPr/>
      <dgm:t>
        <a:bodyPr/>
        <a:lstStyle/>
        <a:p>
          <a:endParaRPr lang="en-US" sz="2000"/>
        </a:p>
      </dgm:t>
    </dgm:pt>
    <dgm:pt modelId="{8B2FACE6-9B39-4EC7-849B-367055469C2B}" type="sibTrans" cxnId="{D792014D-6765-4027-BB00-2515B31471CF}">
      <dgm:prSet/>
      <dgm:spPr/>
      <dgm:t>
        <a:bodyPr/>
        <a:lstStyle/>
        <a:p>
          <a:endParaRPr lang="en-US" sz="2000"/>
        </a:p>
      </dgm:t>
    </dgm:pt>
    <dgm:pt modelId="{1D080D95-6C76-4FCB-928B-DC5268A65215}" type="pres">
      <dgm:prSet presAssocID="{415F1801-3035-4AC8-A406-4EDACA5AF6AD}" presName="vert0" presStyleCnt="0">
        <dgm:presLayoutVars>
          <dgm:dir/>
          <dgm:animOne val="branch"/>
          <dgm:animLvl val="lvl"/>
        </dgm:presLayoutVars>
      </dgm:prSet>
      <dgm:spPr/>
    </dgm:pt>
    <dgm:pt modelId="{8DB2DFC2-E519-42AF-A096-CCF5919526C4}" type="pres">
      <dgm:prSet presAssocID="{59BD1B08-C01D-4482-8AB5-811FB598DE86}" presName="thickLine" presStyleLbl="alignNode1" presStyleIdx="0" presStyleCnt="3"/>
      <dgm:spPr/>
    </dgm:pt>
    <dgm:pt modelId="{D2B92C0E-9DD2-4B5E-8BB3-82AD9C9D1F4B}" type="pres">
      <dgm:prSet presAssocID="{59BD1B08-C01D-4482-8AB5-811FB598DE86}" presName="horz1" presStyleCnt="0"/>
      <dgm:spPr/>
    </dgm:pt>
    <dgm:pt modelId="{263D959F-783D-44DA-AC25-67D88FE2D0DE}" type="pres">
      <dgm:prSet presAssocID="{59BD1B08-C01D-4482-8AB5-811FB598DE86}" presName="tx1" presStyleLbl="revTx" presStyleIdx="0" presStyleCnt="3" custLinFactNeighborY="-143"/>
      <dgm:spPr/>
    </dgm:pt>
    <dgm:pt modelId="{62D3A0DA-2021-456E-AFBB-C54C28251F5A}" type="pres">
      <dgm:prSet presAssocID="{59BD1B08-C01D-4482-8AB5-811FB598DE86}" presName="vert1" presStyleCnt="0"/>
      <dgm:spPr/>
    </dgm:pt>
    <dgm:pt modelId="{82B4375F-4974-4D81-8985-B648F37CC51B}" type="pres">
      <dgm:prSet presAssocID="{7FFCA71B-3545-498F-9F5C-9576B8FFE2EC}" presName="thickLine" presStyleLbl="alignNode1" presStyleIdx="1" presStyleCnt="3" custLinFactNeighborX="1010" custLinFactNeighborY="9344"/>
      <dgm:spPr/>
    </dgm:pt>
    <dgm:pt modelId="{14F01F86-F00F-443F-86AB-4F1B0F5F59C9}" type="pres">
      <dgm:prSet presAssocID="{7FFCA71B-3545-498F-9F5C-9576B8FFE2EC}" presName="horz1" presStyleCnt="0"/>
      <dgm:spPr/>
    </dgm:pt>
    <dgm:pt modelId="{9916440C-7759-4F96-9952-CB7085C0CFD6}" type="pres">
      <dgm:prSet presAssocID="{7FFCA71B-3545-498F-9F5C-9576B8FFE2EC}" presName="tx1" presStyleLbl="revTx" presStyleIdx="1" presStyleCnt="3" custScaleY="101779" custLinFactNeighborX="-129" custLinFactNeighborY="12937"/>
      <dgm:spPr/>
    </dgm:pt>
    <dgm:pt modelId="{AC9686C6-61B4-4DB6-B28F-117BFEB04DBB}" type="pres">
      <dgm:prSet presAssocID="{7FFCA71B-3545-498F-9F5C-9576B8FFE2EC}" presName="vert1" presStyleCnt="0"/>
      <dgm:spPr/>
    </dgm:pt>
    <dgm:pt modelId="{1F2B5434-32CA-42E6-957F-EBD0A2FA4A93}" type="pres">
      <dgm:prSet presAssocID="{CAA1B21D-9E27-49DD-A1EC-184FBD9B433F}" presName="thickLine" presStyleLbl="alignNode1" presStyleIdx="2" presStyleCnt="3" custLinFactNeighborX="-516" custLinFactNeighborY="-9510"/>
      <dgm:spPr/>
    </dgm:pt>
    <dgm:pt modelId="{FA3D6AF8-DD0F-4EA7-88E0-09D61363C2BC}" type="pres">
      <dgm:prSet presAssocID="{CAA1B21D-9E27-49DD-A1EC-184FBD9B433F}" presName="horz1" presStyleCnt="0"/>
      <dgm:spPr/>
    </dgm:pt>
    <dgm:pt modelId="{9AF21342-235E-4EDA-9D7E-9D2F0C038332}" type="pres">
      <dgm:prSet presAssocID="{CAA1B21D-9E27-49DD-A1EC-184FBD9B433F}" presName="tx1" presStyleLbl="revTx" presStyleIdx="2" presStyleCnt="3"/>
      <dgm:spPr/>
    </dgm:pt>
    <dgm:pt modelId="{0ED44CE9-172E-4217-9D4C-0F1C3EF5F5E0}" type="pres">
      <dgm:prSet presAssocID="{CAA1B21D-9E27-49DD-A1EC-184FBD9B433F}" presName="vert1" presStyleCnt="0"/>
      <dgm:spPr/>
    </dgm:pt>
  </dgm:ptLst>
  <dgm:cxnLst>
    <dgm:cxn modelId="{F20AB509-2EEA-4087-B511-CA2F08EAF5AB}" type="presOf" srcId="{7FFCA71B-3545-498F-9F5C-9576B8FFE2EC}" destId="{9916440C-7759-4F96-9952-CB7085C0CFD6}" srcOrd="0" destOrd="0" presId="urn:microsoft.com/office/officeart/2008/layout/LinedList"/>
    <dgm:cxn modelId="{FD9BC713-E186-4E99-B43F-4ABCF9A61044}" srcId="{415F1801-3035-4AC8-A406-4EDACA5AF6AD}" destId="{7FFCA71B-3545-498F-9F5C-9576B8FFE2EC}" srcOrd="1" destOrd="0" parTransId="{8043A73F-5E2E-4923-835E-A7FDB1893887}" sibTransId="{C85627C9-726B-42E7-AC81-5AC9BCCE2285}"/>
    <dgm:cxn modelId="{F2D6D25D-3FAC-48E4-A7F1-D7FA1CDA085D}" type="presOf" srcId="{415F1801-3035-4AC8-A406-4EDACA5AF6AD}" destId="{1D080D95-6C76-4FCB-928B-DC5268A65215}" srcOrd="0" destOrd="0" presId="urn:microsoft.com/office/officeart/2008/layout/LinedList"/>
    <dgm:cxn modelId="{AB98B55E-1122-40DC-8F60-AA3A76B46E64}" type="presOf" srcId="{CAA1B21D-9E27-49DD-A1EC-184FBD9B433F}" destId="{9AF21342-235E-4EDA-9D7E-9D2F0C038332}" srcOrd="0" destOrd="0" presId="urn:microsoft.com/office/officeart/2008/layout/LinedList"/>
    <dgm:cxn modelId="{80321C6B-2991-4818-B9C9-3BC1D099FEC2}" type="presOf" srcId="{59BD1B08-C01D-4482-8AB5-811FB598DE86}" destId="{263D959F-783D-44DA-AC25-67D88FE2D0DE}" srcOrd="0" destOrd="0" presId="urn:microsoft.com/office/officeart/2008/layout/LinedList"/>
    <dgm:cxn modelId="{D792014D-6765-4027-BB00-2515B31471CF}" srcId="{415F1801-3035-4AC8-A406-4EDACA5AF6AD}" destId="{CAA1B21D-9E27-49DD-A1EC-184FBD9B433F}" srcOrd="2" destOrd="0" parTransId="{217AF300-2559-45C4-A8E9-14CD6AAA0BEC}" sibTransId="{8B2FACE6-9B39-4EC7-849B-367055469C2B}"/>
    <dgm:cxn modelId="{19241189-BFB0-4C02-84BF-98D5A99D3DC5}" srcId="{415F1801-3035-4AC8-A406-4EDACA5AF6AD}" destId="{59BD1B08-C01D-4482-8AB5-811FB598DE86}" srcOrd="0" destOrd="0" parTransId="{8B2F3A14-C023-4004-AF3F-989532E933E3}" sibTransId="{A29D413D-42CF-4705-A3CA-A1D8E86DD69F}"/>
    <dgm:cxn modelId="{8FD9A2B3-4BDE-43B0-BB16-45A7010D89B2}" type="presParOf" srcId="{1D080D95-6C76-4FCB-928B-DC5268A65215}" destId="{8DB2DFC2-E519-42AF-A096-CCF5919526C4}" srcOrd="0" destOrd="0" presId="urn:microsoft.com/office/officeart/2008/layout/LinedList"/>
    <dgm:cxn modelId="{B28FC663-D8FC-4A04-AC0A-4A21404BB1C5}" type="presParOf" srcId="{1D080D95-6C76-4FCB-928B-DC5268A65215}" destId="{D2B92C0E-9DD2-4B5E-8BB3-82AD9C9D1F4B}" srcOrd="1" destOrd="0" presId="urn:microsoft.com/office/officeart/2008/layout/LinedList"/>
    <dgm:cxn modelId="{5EB29491-5195-47C1-87BF-CF533BC92444}" type="presParOf" srcId="{D2B92C0E-9DD2-4B5E-8BB3-82AD9C9D1F4B}" destId="{263D959F-783D-44DA-AC25-67D88FE2D0DE}" srcOrd="0" destOrd="0" presId="urn:microsoft.com/office/officeart/2008/layout/LinedList"/>
    <dgm:cxn modelId="{E0F5A8DC-79B7-40FF-9BD8-88D0890C9D52}" type="presParOf" srcId="{D2B92C0E-9DD2-4B5E-8BB3-82AD9C9D1F4B}" destId="{62D3A0DA-2021-456E-AFBB-C54C28251F5A}" srcOrd="1" destOrd="0" presId="urn:microsoft.com/office/officeart/2008/layout/LinedList"/>
    <dgm:cxn modelId="{E6667D29-F70A-48E8-B003-30E950E13E6F}" type="presParOf" srcId="{1D080D95-6C76-4FCB-928B-DC5268A65215}" destId="{82B4375F-4974-4D81-8985-B648F37CC51B}" srcOrd="2" destOrd="0" presId="urn:microsoft.com/office/officeart/2008/layout/LinedList"/>
    <dgm:cxn modelId="{338B726C-DE16-47C7-A5C2-B52104256683}" type="presParOf" srcId="{1D080D95-6C76-4FCB-928B-DC5268A65215}" destId="{14F01F86-F00F-443F-86AB-4F1B0F5F59C9}" srcOrd="3" destOrd="0" presId="urn:microsoft.com/office/officeart/2008/layout/LinedList"/>
    <dgm:cxn modelId="{DD82608C-AF6B-4ED5-9062-08EB26DEE833}" type="presParOf" srcId="{14F01F86-F00F-443F-86AB-4F1B0F5F59C9}" destId="{9916440C-7759-4F96-9952-CB7085C0CFD6}" srcOrd="0" destOrd="0" presId="urn:microsoft.com/office/officeart/2008/layout/LinedList"/>
    <dgm:cxn modelId="{887A46EF-1314-46D0-B1E8-DC319EB69327}" type="presParOf" srcId="{14F01F86-F00F-443F-86AB-4F1B0F5F59C9}" destId="{AC9686C6-61B4-4DB6-B28F-117BFEB04DBB}" srcOrd="1" destOrd="0" presId="urn:microsoft.com/office/officeart/2008/layout/LinedList"/>
    <dgm:cxn modelId="{EB27DFAE-B679-4BD9-AC22-8C6B9EA54EA9}" type="presParOf" srcId="{1D080D95-6C76-4FCB-928B-DC5268A65215}" destId="{1F2B5434-32CA-42E6-957F-EBD0A2FA4A93}" srcOrd="4" destOrd="0" presId="urn:microsoft.com/office/officeart/2008/layout/LinedList"/>
    <dgm:cxn modelId="{2E69AC4D-F699-4076-8FE5-D9FED75EEEFA}" type="presParOf" srcId="{1D080D95-6C76-4FCB-928B-DC5268A65215}" destId="{FA3D6AF8-DD0F-4EA7-88E0-09D61363C2BC}" srcOrd="5" destOrd="0" presId="urn:microsoft.com/office/officeart/2008/layout/LinedList"/>
    <dgm:cxn modelId="{DEB3B3B3-A1A1-4805-AFBA-578BF3864F90}" type="presParOf" srcId="{FA3D6AF8-DD0F-4EA7-88E0-09D61363C2BC}" destId="{9AF21342-235E-4EDA-9D7E-9D2F0C038332}" srcOrd="0" destOrd="0" presId="urn:microsoft.com/office/officeart/2008/layout/LinedList"/>
    <dgm:cxn modelId="{14757B6F-49A3-490E-88E7-5C60BCCA19CF}" type="presParOf" srcId="{FA3D6AF8-DD0F-4EA7-88E0-09D61363C2BC}" destId="{0ED44CE9-172E-4217-9D4C-0F1C3EF5F5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85D8B3A-93DA-4401-832B-8C8E006414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714E-AD07-4B69-95C5-59106988D5ED}">
      <dgm:prSet custT="1"/>
      <dgm:spPr/>
      <dgm:t>
        <a:bodyPr/>
        <a:lstStyle/>
        <a:p>
          <a:pPr algn="ctr"/>
          <a:r>
            <a:rPr lang="en-US" sz="1600" b="1" dirty="0" err="1"/>
            <a:t>Jogos</a:t>
          </a:r>
          <a:r>
            <a:rPr lang="en-US" sz="1600" b="1" dirty="0"/>
            <a:t> </a:t>
          </a:r>
          <a:r>
            <a:rPr lang="en-US" sz="1600" b="1" dirty="0" err="1"/>
            <a:t>Olímpicos</a:t>
          </a:r>
          <a:r>
            <a:rPr lang="en-US" sz="1600" b="1" dirty="0"/>
            <a:t> -&gt; </a:t>
          </a:r>
          <a:r>
            <a:rPr lang="en-US" sz="1600" dirty="0" err="1"/>
            <a:t>Organização</a:t>
          </a:r>
          <a:r>
            <a:rPr lang="en-US" sz="1600" dirty="0"/>
            <a:t> e o </a:t>
          </a:r>
          <a:r>
            <a:rPr lang="en-US" sz="1600" dirty="0" err="1"/>
            <a:t>evento</a:t>
          </a:r>
          <a:endParaRPr lang="en-US" sz="1600" dirty="0"/>
        </a:p>
      </dgm:t>
    </dgm:pt>
    <dgm:pt modelId="{10C35573-2568-4D9D-9702-4AE3AD270683}" type="parTrans" cxnId="{D87CD665-BD01-4E9E-B06A-E90C143103C5}">
      <dgm:prSet/>
      <dgm:spPr/>
      <dgm:t>
        <a:bodyPr/>
        <a:lstStyle/>
        <a:p>
          <a:endParaRPr lang="en-US" sz="1600"/>
        </a:p>
      </dgm:t>
    </dgm:pt>
    <dgm:pt modelId="{53EFF110-3BEC-41C7-968A-BFF84E6C5AA4}" type="sibTrans" cxnId="{D87CD665-BD01-4E9E-B06A-E90C143103C5}">
      <dgm:prSet/>
      <dgm:spPr/>
      <dgm:t>
        <a:bodyPr/>
        <a:lstStyle/>
        <a:p>
          <a:endParaRPr lang="en-US" sz="1600"/>
        </a:p>
      </dgm:t>
    </dgm:pt>
    <dgm:pt modelId="{5CEB2A49-D67C-4B4D-AC6D-68BE298CD3F5}">
      <dgm:prSet custT="1"/>
      <dgm:spPr/>
      <dgm:t>
        <a:bodyPr/>
        <a:lstStyle/>
        <a:p>
          <a:pPr algn="ctr"/>
          <a:r>
            <a:rPr lang="en-US" sz="1600" b="1" dirty="0" err="1"/>
            <a:t>Jogos</a:t>
          </a:r>
          <a:r>
            <a:rPr lang="en-US" sz="1600" b="1" dirty="0"/>
            <a:t> </a:t>
          </a:r>
          <a:r>
            <a:rPr lang="en-US" sz="1600" b="1" dirty="0" err="1"/>
            <a:t>Olímpicos</a:t>
          </a:r>
          <a:r>
            <a:rPr lang="en-US" sz="1600" b="1" dirty="0"/>
            <a:t> -&gt; </a:t>
          </a:r>
          <a:r>
            <a:rPr lang="en-US" sz="1600" dirty="0" err="1"/>
            <a:t>Tem</a:t>
          </a:r>
          <a:r>
            <a:rPr lang="en-US" sz="1600" dirty="0"/>
            <a:t> </a:t>
          </a:r>
          <a:r>
            <a:rPr lang="en-US" sz="1600" dirty="0" err="1"/>
            <a:t>pelo</a:t>
          </a:r>
          <a:r>
            <a:rPr lang="en-US" sz="1600" dirty="0"/>
            <a:t> </a:t>
          </a:r>
          <a:r>
            <a:rPr lang="en-US" sz="1600" dirty="0" err="1"/>
            <a:t>menos</a:t>
          </a:r>
          <a:r>
            <a:rPr lang="en-US" sz="1600" dirty="0"/>
            <a:t> um </a:t>
          </a:r>
          <a:r>
            <a:rPr lang="en-US" sz="1600" dirty="0" err="1"/>
            <a:t>contacto</a:t>
          </a:r>
          <a:r>
            <a:rPr lang="en-US" sz="1600" dirty="0"/>
            <a:t>, </a:t>
          </a:r>
          <a:r>
            <a:rPr lang="en-US" sz="1600" dirty="0" err="1"/>
            <a:t>tem</a:t>
          </a:r>
          <a:r>
            <a:rPr lang="en-US" sz="1600" dirty="0"/>
            <a:t> </a:t>
          </a:r>
          <a:r>
            <a:rPr lang="en-US" sz="1600" dirty="0" err="1"/>
            <a:t>várias</a:t>
          </a:r>
          <a:r>
            <a:rPr lang="en-US" sz="1600" dirty="0"/>
            <a:t> </a:t>
          </a:r>
          <a:r>
            <a:rPr lang="en-US" sz="1600" dirty="0" err="1"/>
            <a:t>Modalidades</a:t>
          </a:r>
          <a:r>
            <a:rPr lang="en-US" sz="1600" dirty="0"/>
            <a:t> e </a:t>
          </a:r>
          <a:r>
            <a:rPr lang="en-US" sz="1600" dirty="0" err="1"/>
            <a:t>várias</a:t>
          </a:r>
          <a:r>
            <a:rPr lang="en-US" sz="1600" dirty="0"/>
            <a:t> </a:t>
          </a:r>
          <a:r>
            <a:rPr lang="en-US" sz="1600" dirty="0" err="1"/>
            <a:t>Instalações</a:t>
          </a:r>
          <a:endParaRPr lang="en-US" sz="1600" dirty="0"/>
        </a:p>
      </dgm:t>
    </dgm:pt>
    <dgm:pt modelId="{9187352A-60ED-4198-B7F5-5C62B2299DA8}" type="parTrans" cxnId="{B566FB99-FF1F-4150-9186-EFCB376D584D}">
      <dgm:prSet/>
      <dgm:spPr/>
      <dgm:t>
        <a:bodyPr/>
        <a:lstStyle/>
        <a:p>
          <a:endParaRPr lang="en-US" sz="1600"/>
        </a:p>
      </dgm:t>
    </dgm:pt>
    <dgm:pt modelId="{62AD8C3B-06F3-4506-A4F0-6DC5B4E8A90D}" type="sibTrans" cxnId="{B566FB99-FF1F-4150-9186-EFCB376D584D}">
      <dgm:prSet/>
      <dgm:spPr/>
      <dgm:t>
        <a:bodyPr/>
        <a:lstStyle/>
        <a:p>
          <a:endParaRPr lang="en-US" sz="1600"/>
        </a:p>
      </dgm:t>
    </dgm:pt>
    <dgm:pt modelId="{110DA23B-50A5-4013-B5F5-EBBD5DF42A77}" type="pres">
      <dgm:prSet presAssocID="{485D8B3A-93DA-4401-832B-8C8E00641459}" presName="vert0" presStyleCnt="0">
        <dgm:presLayoutVars>
          <dgm:dir/>
          <dgm:animOne val="branch"/>
          <dgm:animLvl val="lvl"/>
        </dgm:presLayoutVars>
      </dgm:prSet>
      <dgm:spPr/>
    </dgm:pt>
    <dgm:pt modelId="{2DBFE97F-30CD-4921-AE32-6317BBEE495B}" type="pres">
      <dgm:prSet presAssocID="{D475714E-AD07-4B69-95C5-59106988D5ED}" presName="thickLine" presStyleLbl="alignNode1" presStyleIdx="0" presStyleCnt="2"/>
      <dgm:spPr/>
    </dgm:pt>
    <dgm:pt modelId="{5BBA7790-0A7A-47B5-BBC6-EE1515ECBDAF}" type="pres">
      <dgm:prSet presAssocID="{D475714E-AD07-4B69-95C5-59106988D5ED}" presName="horz1" presStyleCnt="0"/>
      <dgm:spPr/>
    </dgm:pt>
    <dgm:pt modelId="{49CF9D1F-BA47-4D08-9D15-DAEEBB3F8A9C}" type="pres">
      <dgm:prSet presAssocID="{D475714E-AD07-4B69-95C5-59106988D5ED}" presName="tx1" presStyleLbl="revTx" presStyleIdx="0" presStyleCnt="2"/>
      <dgm:spPr/>
    </dgm:pt>
    <dgm:pt modelId="{B8589A89-49FE-4453-A35E-B730FCF7F7FC}" type="pres">
      <dgm:prSet presAssocID="{D475714E-AD07-4B69-95C5-59106988D5ED}" presName="vert1" presStyleCnt="0"/>
      <dgm:spPr/>
    </dgm:pt>
    <dgm:pt modelId="{A515A468-431F-4551-8581-C742B72A8C8E}" type="pres">
      <dgm:prSet presAssocID="{5CEB2A49-D67C-4B4D-AC6D-68BE298CD3F5}" presName="thickLine" presStyleLbl="alignNode1" presStyleIdx="1" presStyleCnt="2" custLinFactY="17047" custLinFactNeighborY="100000"/>
      <dgm:spPr/>
    </dgm:pt>
    <dgm:pt modelId="{1E71E4FB-143B-4AE4-AE75-C0ADFBB72CD3}" type="pres">
      <dgm:prSet presAssocID="{5CEB2A49-D67C-4B4D-AC6D-68BE298CD3F5}" presName="horz1" presStyleCnt="0"/>
      <dgm:spPr/>
    </dgm:pt>
    <dgm:pt modelId="{FD57FBEB-AF2D-44B1-9B6B-9A81C20EC1E2}" type="pres">
      <dgm:prSet presAssocID="{5CEB2A49-D67C-4B4D-AC6D-68BE298CD3F5}" presName="tx1" presStyleLbl="revTx" presStyleIdx="1" presStyleCnt="2" custLinFactNeighborY="-5316"/>
      <dgm:spPr/>
    </dgm:pt>
    <dgm:pt modelId="{040A3A9B-F82D-4772-B3F4-09523339833F}" type="pres">
      <dgm:prSet presAssocID="{5CEB2A49-D67C-4B4D-AC6D-68BE298CD3F5}" presName="vert1" presStyleCnt="0"/>
      <dgm:spPr/>
    </dgm:pt>
  </dgm:ptLst>
  <dgm:cxnLst>
    <dgm:cxn modelId="{64C60821-E3BE-4550-9734-7E9D5C693DB3}" type="presOf" srcId="{D475714E-AD07-4B69-95C5-59106988D5ED}" destId="{49CF9D1F-BA47-4D08-9D15-DAEEBB3F8A9C}" srcOrd="0" destOrd="0" presId="urn:microsoft.com/office/officeart/2008/layout/LinedList"/>
    <dgm:cxn modelId="{45962741-4F17-4056-A868-6F66D85DC358}" type="presOf" srcId="{5CEB2A49-D67C-4B4D-AC6D-68BE298CD3F5}" destId="{FD57FBEB-AF2D-44B1-9B6B-9A81C20EC1E2}" srcOrd="0" destOrd="0" presId="urn:microsoft.com/office/officeart/2008/layout/LinedList"/>
    <dgm:cxn modelId="{D87CD665-BD01-4E9E-B06A-E90C143103C5}" srcId="{485D8B3A-93DA-4401-832B-8C8E00641459}" destId="{D475714E-AD07-4B69-95C5-59106988D5ED}" srcOrd="0" destOrd="0" parTransId="{10C35573-2568-4D9D-9702-4AE3AD270683}" sibTransId="{53EFF110-3BEC-41C7-968A-BFF84E6C5AA4}"/>
    <dgm:cxn modelId="{B566FB99-FF1F-4150-9186-EFCB376D584D}" srcId="{485D8B3A-93DA-4401-832B-8C8E00641459}" destId="{5CEB2A49-D67C-4B4D-AC6D-68BE298CD3F5}" srcOrd="1" destOrd="0" parTransId="{9187352A-60ED-4198-B7F5-5C62B2299DA8}" sibTransId="{62AD8C3B-06F3-4506-A4F0-6DC5B4E8A90D}"/>
    <dgm:cxn modelId="{ADE022E2-261B-4C5F-BF2E-0925CB884A19}" type="presOf" srcId="{485D8B3A-93DA-4401-832B-8C8E00641459}" destId="{110DA23B-50A5-4013-B5F5-EBBD5DF42A77}" srcOrd="0" destOrd="0" presId="urn:microsoft.com/office/officeart/2008/layout/LinedList"/>
    <dgm:cxn modelId="{5D6A14AB-28BE-4B02-BCF8-B25C7C5C39BA}" type="presParOf" srcId="{110DA23B-50A5-4013-B5F5-EBBD5DF42A77}" destId="{2DBFE97F-30CD-4921-AE32-6317BBEE495B}" srcOrd="0" destOrd="0" presId="urn:microsoft.com/office/officeart/2008/layout/LinedList"/>
    <dgm:cxn modelId="{40E58E32-1267-4195-84BD-ECF9F16B44F4}" type="presParOf" srcId="{110DA23B-50A5-4013-B5F5-EBBD5DF42A77}" destId="{5BBA7790-0A7A-47B5-BBC6-EE1515ECBDAF}" srcOrd="1" destOrd="0" presId="urn:microsoft.com/office/officeart/2008/layout/LinedList"/>
    <dgm:cxn modelId="{A8235346-714E-43F5-BA3F-47440C2DA7D5}" type="presParOf" srcId="{5BBA7790-0A7A-47B5-BBC6-EE1515ECBDAF}" destId="{49CF9D1F-BA47-4D08-9D15-DAEEBB3F8A9C}" srcOrd="0" destOrd="0" presId="urn:microsoft.com/office/officeart/2008/layout/LinedList"/>
    <dgm:cxn modelId="{3B602BB5-66ED-4720-AA14-64683327BA03}" type="presParOf" srcId="{5BBA7790-0A7A-47B5-BBC6-EE1515ECBDAF}" destId="{B8589A89-49FE-4453-A35E-B730FCF7F7FC}" srcOrd="1" destOrd="0" presId="urn:microsoft.com/office/officeart/2008/layout/LinedList"/>
    <dgm:cxn modelId="{E39361DA-4B86-4B4F-82B2-199754B640AD}" type="presParOf" srcId="{110DA23B-50A5-4013-B5F5-EBBD5DF42A77}" destId="{A515A468-431F-4551-8581-C742B72A8C8E}" srcOrd="2" destOrd="0" presId="urn:microsoft.com/office/officeart/2008/layout/LinedList"/>
    <dgm:cxn modelId="{56B9A324-74A7-4605-8916-76BF255EC38F}" type="presParOf" srcId="{110DA23B-50A5-4013-B5F5-EBBD5DF42A77}" destId="{1E71E4FB-143B-4AE4-AE75-C0ADFBB72CD3}" srcOrd="3" destOrd="0" presId="urn:microsoft.com/office/officeart/2008/layout/LinedList"/>
    <dgm:cxn modelId="{9E80338F-50B4-4D6C-AF8A-7FD76F9C2EDF}" type="presParOf" srcId="{1E71E4FB-143B-4AE4-AE75-C0ADFBB72CD3}" destId="{FD57FBEB-AF2D-44B1-9B6B-9A81C20EC1E2}" srcOrd="0" destOrd="0" presId="urn:microsoft.com/office/officeart/2008/layout/LinedList"/>
    <dgm:cxn modelId="{3A2F1BF3-39E2-4066-94F0-02CF83144611}" type="presParOf" srcId="{1E71E4FB-143B-4AE4-AE75-C0ADFBB72CD3}" destId="{040A3A9B-F82D-4772-B3F4-0952333983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85D8B3A-93DA-4401-832B-8C8E006414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714E-AD07-4B69-95C5-59106988D5ED}">
      <dgm:prSet custT="1"/>
      <dgm:spPr/>
      <dgm:t>
        <a:bodyPr/>
        <a:lstStyle/>
        <a:p>
          <a:pPr algn="ctr"/>
          <a:r>
            <a:rPr lang="en-US" sz="1600" b="1" dirty="0"/>
            <a:t>Tipo </a:t>
          </a:r>
          <a:r>
            <a:rPr lang="en-US" sz="1600" b="1" dirty="0" err="1"/>
            <a:t>Instalações</a:t>
          </a:r>
          <a:r>
            <a:rPr lang="en-US" sz="1600" b="1" dirty="0"/>
            <a:t> -&gt; </a:t>
          </a:r>
          <a:r>
            <a:rPr lang="en-US" sz="1600" dirty="0" err="1"/>
            <a:t>Tipos</a:t>
          </a:r>
          <a:r>
            <a:rPr lang="en-US" sz="1600" dirty="0"/>
            <a:t> das </a:t>
          </a:r>
          <a:r>
            <a:rPr lang="en-US" sz="1600" dirty="0" err="1"/>
            <a:t>Instalações</a:t>
          </a:r>
          <a:endParaRPr lang="en-US" sz="1600" dirty="0"/>
        </a:p>
      </dgm:t>
    </dgm:pt>
    <dgm:pt modelId="{10C35573-2568-4D9D-9702-4AE3AD270683}" type="parTrans" cxnId="{D87CD665-BD01-4E9E-B06A-E90C143103C5}">
      <dgm:prSet/>
      <dgm:spPr/>
      <dgm:t>
        <a:bodyPr/>
        <a:lstStyle/>
        <a:p>
          <a:endParaRPr lang="en-US" sz="1600"/>
        </a:p>
      </dgm:t>
    </dgm:pt>
    <dgm:pt modelId="{53EFF110-3BEC-41C7-968A-BFF84E6C5AA4}" type="sibTrans" cxnId="{D87CD665-BD01-4E9E-B06A-E90C143103C5}">
      <dgm:prSet/>
      <dgm:spPr/>
      <dgm:t>
        <a:bodyPr/>
        <a:lstStyle/>
        <a:p>
          <a:endParaRPr lang="en-US" sz="1600"/>
        </a:p>
      </dgm:t>
    </dgm:pt>
    <dgm:pt modelId="{5CEB2A49-D67C-4B4D-AC6D-68BE298CD3F5}">
      <dgm:prSet custT="1"/>
      <dgm:spPr/>
      <dgm:t>
        <a:bodyPr/>
        <a:lstStyle/>
        <a:p>
          <a:pPr algn="ctr"/>
          <a:r>
            <a:rPr lang="en-US" sz="1600" b="1" dirty="0"/>
            <a:t>Tipo </a:t>
          </a:r>
          <a:r>
            <a:rPr lang="en-US" sz="1600" b="1" dirty="0" err="1"/>
            <a:t>Instalações</a:t>
          </a:r>
          <a:r>
            <a:rPr lang="en-US" sz="1600" b="1" dirty="0"/>
            <a:t> -&gt; </a:t>
          </a:r>
          <a:r>
            <a:rPr lang="en-US" sz="1600" b="0" dirty="0" err="1"/>
            <a:t>Aavalia</a:t>
          </a:r>
          <a:r>
            <a:rPr lang="en-US" sz="1600" b="0" dirty="0"/>
            <a:t> as </a:t>
          </a:r>
          <a:r>
            <a:rPr lang="en-US" sz="1600" b="0" dirty="0" err="1"/>
            <a:t>instalações</a:t>
          </a:r>
          <a:r>
            <a:rPr lang="en-US" sz="1600" b="0" dirty="0"/>
            <a:t> </a:t>
          </a:r>
          <a:r>
            <a:rPr lang="en-US" sz="1600" b="0" dirty="0" err="1"/>
            <a:t>como</a:t>
          </a:r>
          <a:r>
            <a:rPr lang="en-US" sz="1600" b="0" dirty="0"/>
            <a:t> </a:t>
          </a:r>
          <a:r>
            <a:rPr lang="en-US" sz="1600" b="0" dirty="0" err="1"/>
            <a:t>Complexo</a:t>
          </a:r>
          <a:r>
            <a:rPr lang="en-US" sz="1600" b="0" dirty="0"/>
            <a:t> </a:t>
          </a:r>
          <a:r>
            <a:rPr lang="en-US" sz="1600" b="0" dirty="0" err="1"/>
            <a:t>Desportivo</a:t>
          </a:r>
          <a:r>
            <a:rPr lang="en-US" sz="1600" b="0" dirty="0"/>
            <a:t> </a:t>
          </a:r>
          <a:r>
            <a:rPr lang="en-US" sz="1600" b="0" dirty="0" err="1"/>
            <a:t>ou</a:t>
          </a:r>
          <a:r>
            <a:rPr lang="en-US" sz="1600" b="0" dirty="0"/>
            <a:t> </a:t>
          </a:r>
          <a:r>
            <a:rPr lang="en-US" sz="1600" b="0" dirty="0" err="1"/>
            <a:t>Alojamento</a:t>
          </a:r>
          <a:endParaRPr lang="en-US" sz="1600" b="0" dirty="0"/>
        </a:p>
      </dgm:t>
    </dgm:pt>
    <dgm:pt modelId="{9187352A-60ED-4198-B7F5-5C62B2299DA8}" type="parTrans" cxnId="{B566FB99-FF1F-4150-9186-EFCB376D584D}">
      <dgm:prSet/>
      <dgm:spPr/>
      <dgm:t>
        <a:bodyPr/>
        <a:lstStyle/>
        <a:p>
          <a:endParaRPr lang="en-US" sz="1600"/>
        </a:p>
      </dgm:t>
    </dgm:pt>
    <dgm:pt modelId="{62AD8C3B-06F3-4506-A4F0-6DC5B4E8A90D}" type="sibTrans" cxnId="{B566FB99-FF1F-4150-9186-EFCB376D584D}">
      <dgm:prSet/>
      <dgm:spPr/>
      <dgm:t>
        <a:bodyPr/>
        <a:lstStyle/>
        <a:p>
          <a:endParaRPr lang="en-US" sz="1600"/>
        </a:p>
      </dgm:t>
    </dgm:pt>
    <dgm:pt modelId="{110DA23B-50A5-4013-B5F5-EBBD5DF42A77}" type="pres">
      <dgm:prSet presAssocID="{485D8B3A-93DA-4401-832B-8C8E00641459}" presName="vert0" presStyleCnt="0">
        <dgm:presLayoutVars>
          <dgm:dir/>
          <dgm:animOne val="branch"/>
          <dgm:animLvl val="lvl"/>
        </dgm:presLayoutVars>
      </dgm:prSet>
      <dgm:spPr/>
    </dgm:pt>
    <dgm:pt modelId="{2DBFE97F-30CD-4921-AE32-6317BBEE495B}" type="pres">
      <dgm:prSet presAssocID="{D475714E-AD07-4B69-95C5-59106988D5ED}" presName="thickLine" presStyleLbl="alignNode1" presStyleIdx="0" presStyleCnt="2"/>
      <dgm:spPr/>
    </dgm:pt>
    <dgm:pt modelId="{5BBA7790-0A7A-47B5-BBC6-EE1515ECBDAF}" type="pres">
      <dgm:prSet presAssocID="{D475714E-AD07-4B69-95C5-59106988D5ED}" presName="horz1" presStyleCnt="0"/>
      <dgm:spPr/>
    </dgm:pt>
    <dgm:pt modelId="{49CF9D1F-BA47-4D08-9D15-DAEEBB3F8A9C}" type="pres">
      <dgm:prSet presAssocID="{D475714E-AD07-4B69-95C5-59106988D5ED}" presName="tx1" presStyleLbl="revTx" presStyleIdx="0" presStyleCnt="2"/>
      <dgm:spPr/>
    </dgm:pt>
    <dgm:pt modelId="{B8589A89-49FE-4453-A35E-B730FCF7F7FC}" type="pres">
      <dgm:prSet presAssocID="{D475714E-AD07-4B69-95C5-59106988D5ED}" presName="vert1" presStyleCnt="0"/>
      <dgm:spPr/>
    </dgm:pt>
    <dgm:pt modelId="{A515A468-431F-4551-8581-C742B72A8C8E}" type="pres">
      <dgm:prSet presAssocID="{5CEB2A49-D67C-4B4D-AC6D-68BE298CD3F5}" presName="thickLine" presStyleLbl="alignNode1" presStyleIdx="1" presStyleCnt="2" custLinFactY="17047" custLinFactNeighborY="100000"/>
      <dgm:spPr/>
    </dgm:pt>
    <dgm:pt modelId="{1E71E4FB-143B-4AE4-AE75-C0ADFBB72CD3}" type="pres">
      <dgm:prSet presAssocID="{5CEB2A49-D67C-4B4D-AC6D-68BE298CD3F5}" presName="horz1" presStyleCnt="0"/>
      <dgm:spPr/>
    </dgm:pt>
    <dgm:pt modelId="{FD57FBEB-AF2D-44B1-9B6B-9A81C20EC1E2}" type="pres">
      <dgm:prSet presAssocID="{5CEB2A49-D67C-4B4D-AC6D-68BE298CD3F5}" presName="tx1" presStyleLbl="revTx" presStyleIdx="1" presStyleCnt="2" custLinFactNeighborY="-5316"/>
      <dgm:spPr/>
    </dgm:pt>
    <dgm:pt modelId="{040A3A9B-F82D-4772-B3F4-09523339833F}" type="pres">
      <dgm:prSet presAssocID="{5CEB2A49-D67C-4B4D-AC6D-68BE298CD3F5}" presName="vert1" presStyleCnt="0"/>
      <dgm:spPr/>
    </dgm:pt>
  </dgm:ptLst>
  <dgm:cxnLst>
    <dgm:cxn modelId="{64C60821-E3BE-4550-9734-7E9D5C693DB3}" type="presOf" srcId="{D475714E-AD07-4B69-95C5-59106988D5ED}" destId="{49CF9D1F-BA47-4D08-9D15-DAEEBB3F8A9C}" srcOrd="0" destOrd="0" presId="urn:microsoft.com/office/officeart/2008/layout/LinedList"/>
    <dgm:cxn modelId="{45962741-4F17-4056-A868-6F66D85DC358}" type="presOf" srcId="{5CEB2A49-D67C-4B4D-AC6D-68BE298CD3F5}" destId="{FD57FBEB-AF2D-44B1-9B6B-9A81C20EC1E2}" srcOrd="0" destOrd="0" presId="urn:microsoft.com/office/officeart/2008/layout/LinedList"/>
    <dgm:cxn modelId="{D87CD665-BD01-4E9E-B06A-E90C143103C5}" srcId="{485D8B3A-93DA-4401-832B-8C8E00641459}" destId="{D475714E-AD07-4B69-95C5-59106988D5ED}" srcOrd="0" destOrd="0" parTransId="{10C35573-2568-4D9D-9702-4AE3AD270683}" sibTransId="{53EFF110-3BEC-41C7-968A-BFF84E6C5AA4}"/>
    <dgm:cxn modelId="{B566FB99-FF1F-4150-9186-EFCB376D584D}" srcId="{485D8B3A-93DA-4401-832B-8C8E00641459}" destId="{5CEB2A49-D67C-4B4D-AC6D-68BE298CD3F5}" srcOrd="1" destOrd="0" parTransId="{9187352A-60ED-4198-B7F5-5C62B2299DA8}" sibTransId="{62AD8C3B-06F3-4506-A4F0-6DC5B4E8A90D}"/>
    <dgm:cxn modelId="{ADE022E2-261B-4C5F-BF2E-0925CB884A19}" type="presOf" srcId="{485D8B3A-93DA-4401-832B-8C8E00641459}" destId="{110DA23B-50A5-4013-B5F5-EBBD5DF42A77}" srcOrd="0" destOrd="0" presId="urn:microsoft.com/office/officeart/2008/layout/LinedList"/>
    <dgm:cxn modelId="{5D6A14AB-28BE-4B02-BCF8-B25C7C5C39BA}" type="presParOf" srcId="{110DA23B-50A5-4013-B5F5-EBBD5DF42A77}" destId="{2DBFE97F-30CD-4921-AE32-6317BBEE495B}" srcOrd="0" destOrd="0" presId="urn:microsoft.com/office/officeart/2008/layout/LinedList"/>
    <dgm:cxn modelId="{40E58E32-1267-4195-84BD-ECF9F16B44F4}" type="presParOf" srcId="{110DA23B-50A5-4013-B5F5-EBBD5DF42A77}" destId="{5BBA7790-0A7A-47B5-BBC6-EE1515ECBDAF}" srcOrd="1" destOrd="0" presId="urn:microsoft.com/office/officeart/2008/layout/LinedList"/>
    <dgm:cxn modelId="{A8235346-714E-43F5-BA3F-47440C2DA7D5}" type="presParOf" srcId="{5BBA7790-0A7A-47B5-BBC6-EE1515ECBDAF}" destId="{49CF9D1F-BA47-4D08-9D15-DAEEBB3F8A9C}" srcOrd="0" destOrd="0" presId="urn:microsoft.com/office/officeart/2008/layout/LinedList"/>
    <dgm:cxn modelId="{3B602BB5-66ED-4720-AA14-64683327BA03}" type="presParOf" srcId="{5BBA7790-0A7A-47B5-BBC6-EE1515ECBDAF}" destId="{B8589A89-49FE-4453-A35E-B730FCF7F7FC}" srcOrd="1" destOrd="0" presId="urn:microsoft.com/office/officeart/2008/layout/LinedList"/>
    <dgm:cxn modelId="{E39361DA-4B86-4B4F-82B2-199754B640AD}" type="presParOf" srcId="{110DA23B-50A5-4013-B5F5-EBBD5DF42A77}" destId="{A515A468-431F-4551-8581-C742B72A8C8E}" srcOrd="2" destOrd="0" presId="urn:microsoft.com/office/officeart/2008/layout/LinedList"/>
    <dgm:cxn modelId="{56B9A324-74A7-4605-8916-76BF255EC38F}" type="presParOf" srcId="{110DA23B-50A5-4013-B5F5-EBBD5DF42A77}" destId="{1E71E4FB-143B-4AE4-AE75-C0ADFBB72CD3}" srcOrd="3" destOrd="0" presId="urn:microsoft.com/office/officeart/2008/layout/LinedList"/>
    <dgm:cxn modelId="{9E80338F-50B4-4D6C-AF8A-7FD76F9C2EDF}" type="presParOf" srcId="{1E71E4FB-143B-4AE4-AE75-C0ADFBB72CD3}" destId="{FD57FBEB-AF2D-44B1-9B6B-9A81C20EC1E2}" srcOrd="0" destOrd="0" presId="urn:microsoft.com/office/officeart/2008/layout/LinedList"/>
    <dgm:cxn modelId="{3A2F1BF3-39E2-4066-94F0-02CF83144611}" type="presParOf" srcId="{1E71E4FB-143B-4AE4-AE75-C0ADFBB72CD3}" destId="{040A3A9B-F82D-4772-B3F4-0952333983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85D8B3A-93DA-4401-832B-8C8E006414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714E-AD07-4B69-95C5-59106988D5ED}">
      <dgm:prSet custT="1"/>
      <dgm:spPr/>
      <dgm:t>
        <a:bodyPr/>
        <a:lstStyle/>
        <a:p>
          <a:pPr algn="ctr"/>
          <a:r>
            <a:rPr lang="en-US" sz="1600" b="1" dirty="0" err="1"/>
            <a:t>Jogos</a:t>
          </a:r>
          <a:r>
            <a:rPr lang="en-US" sz="1600" b="1" dirty="0"/>
            <a:t> </a:t>
          </a:r>
          <a:r>
            <a:rPr lang="en-US" sz="1600" b="1" dirty="0" err="1"/>
            <a:t>Olímpicos</a:t>
          </a:r>
          <a:r>
            <a:rPr lang="en-US" sz="1600" b="1" dirty="0"/>
            <a:t> -&gt; </a:t>
          </a:r>
          <a:r>
            <a:rPr lang="en-US" sz="1600" b="1" dirty="0" err="1"/>
            <a:t>Modaliadades</a:t>
          </a:r>
          <a:endParaRPr lang="en-US" sz="1600" b="1" dirty="0"/>
        </a:p>
      </dgm:t>
    </dgm:pt>
    <dgm:pt modelId="{10C35573-2568-4D9D-9702-4AE3AD270683}" type="parTrans" cxnId="{D87CD665-BD01-4E9E-B06A-E90C143103C5}">
      <dgm:prSet/>
      <dgm:spPr/>
      <dgm:t>
        <a:bodyPr/>
        <a:lstStyle/>
        <a:p>
          <a:endParaRPr lang="en-US" sz="1600"/>
        </a:p>
      </dgm:t>
    </dgm:pt>
    <dgm:pt modelId="{53EFF110-3BEC-41C7-968A-BFF84E6C5AA4}" type="sibTrans" cxnId="{D87CD665-BD01-4E9E-B06A-E90C143103C5}">
      <dgm:prSet/>
      <dgm:spPr/>
      <dgm:t>
        <a:bodyPr/>
        <a:lstStyle/>
        <a:p>
          <a:endParaRPr lang="en-US" sz="1600"/>
        </a:p>
      </dgm:t>
    </dgm:pt>
    <dgm:pt modelId="{5CEB2A49-D67C-4B4D-AC6D-68BE298CD3F5}">
      <dgm:prSet custT="1"/>
      <dgm:spPr/>
      <dgm:t>
        <a:bodyPr/>
        <a:lstStyle/>
        <a:p>
          <a:pPr algn="ctr"/>
          <a:r>
            <a:rPr lang="en-US" sz="1600" b="1" dirty="0" err="1"/>
            <a:t>Jogos</a:t>
          </a:r>
          <a:r>
            <a:rPr lang="en-US" sz="1600" b="1" dirty="0"/>
            <a:t> </a:t>
          </a:r>
          <a:r>
            <a:rPr lang="en-US" sz="1600" b="1" dirty="0" err="1"/>
            <a:t>Olímpicos</a:t>
          </a:r>
          <a:r>
            <a:rPr lang="en-US" sz="1600" dirty="0"/>
            <a:t>(1,N) -&gt; </a:t>
          </a:r>
          <a:r>
            <a:rPr lang="en-US" sz="1600" dirty="0" err="1"/>
            <a:t>Têm</a:t>
          </a:r>
          <a:r>
            <a:rPr lang="en-US" sz="1600" dirty="0"/>
            <a:t> -&gt; </a:t>
          </a:r>
          <a:r>
            <a:rPr lang="en-US" sz="1600" b="1" dirty="0" err="1"/>
            <a:t>Modalidades</a:t>
          </a:r>
          <a:r>
            <a:rPr lang="en-US" sz="1600" dirty="0"/>
            <a:t>(1,1)</a:t>
          </a:r>
        </a:p>
      </dgm:t>
    </dgm:pt>
    <dgm:pt modelId="{9187352A-60ED-4198-B7F5-5C62B2299DA8}" type="parTrans" cxnId="{B566FB99-FF1F-4150-9186-EFCB376D584D}">
      <dgm:prSet/>
      <dgm:spPr/>
      <dgm:t>
        <a:bodyPr/>
        <a:lstStyle/>
        <a:p>
          <a:endParaRPr lang="en-US" sz="1600"/>
        </a:p>
      </dgm:t>
    </dgm:pt>
    <dgm:pt modelId="{62AD8C3B-06F3-4506-A4F0-6DC5B4E8A90D}" type="sibTrans" cxnId="{B566FB99-FF1F-4150-9186-EFCB376D584D}">
      <dgm:prSet/>
      <dgm:spPr/>
      <dgm:t>
        <a:bodyPr/>
        <a:lstStyle/>
        <a:p>
          <a:endParaRPr lang="en-US" sz="1600"/>
        </a:p>
      </dgm:t>
    </dgm:pt>
    <dgm:pt modelId="{110DA23B-50A5-4013-B5F5-EBBD5DF42A77}" type="pres">
      <dgm:prSet presAssocID="{485D8B3A-93DA-4401-832B-8C8E00641459}" presName="vert0" presStyleCnt="0">
        <dgm:presLayoutVars>
          <dgm:dir/>
          <dgm:animOne val="branch"/>
          <dgm:animLvl val="lvl"/>
        </dgm:presLayoutVars>
      </dgm:prSet>
      <dgm:spPr/>
    </dgm:pt>
    <dgm:pt modelId="{2DBFE97F-30CD-4921-AE32-6317BBEE495B}" type="pres">
      <dgm:prSet presAssocID="{D475714E-AD07-4B69-95C5-59106988D5ED}" presName="thickLine" presStyleLbl="alignNode1" presStyleIdx="0" presStyleCnt="2"/>
      <dgm:spPr/>
    </dgm:pt>
    <dgm:pt modelId="{5BBA7790-0A7A-47B5-BBC6-EE1515ECBDAF}" type="pres">
      <dgm:prSet presAssocID="{D475714E-AD07-4B69-95C5-59106988D5ED}" presName="horz1" presStyleCnt="0"/>
      <dgm:spPr/>
    </dgm:pt>
    <dgm:pt modelId="{49CF9D1F-BA47-4D08-9D15-DAEEBB3F8A9C}" type="pres">
      <dgm:prSet presAssocID="{D475714E-AD07-4B69-95C5-59106988D5ED}" presName="tx1" presStyleLbl="revTx" presStyleIdx="0" presStyleCnt="2"/>
      <dgm:spPr/>
    </dgm:pt>
    <dgm:pt modelId="{B8589A89-49FE-4453-A35E-B730FCF7F7FC}" type="pres">
      <dgm:prSet presAssocID="{D475714E-AD07-4B69-95C5-59106988D5ED}" presName="vert1" presStyleCnt="0"/>
      <dgm:spPr/>
    </dgm:pt>
    <dgm:pt modelId="{A515A468-431F-4551-8581-C742B72A8C8E}" type="pres">
      <dgm:prSet presAssocID="{5CEB2A49-D67C-4B4D-AC6D-68BE298CD3F5}" presName="thickLine" presStyleLbl="alignNode1" presStyleIdx="1" presStyleCnt="2" custLinFactY="17047" custLinFactNeighborY="100000"/>
      <dgm:spPr/>
    </dgm:pt>
    <dgm:pt modelId="{1E71E4FB-143B-4AE4-AE75-C0ADFBB72CD3}" type="pres">
      <dgm:prSet presAssocID="{5CEB2A49-D67C-4B4D-AC6D-68BE298CD3F5}" presName="horz1" presStyleCnt="0"/>
      <dgm:spPr/>
    </dgm:pt>
    <dgm:pt modelId="{FD57FBEB-AF2D-44B1-9B6B-9A81C20EC1E2}" type="pres">
      <dgm:prSet presAssocID="{5CEB2A49-D67C-4B4D-AC6D-68BE298CD3F5}" presName="tx1" presStyleLbl="revTx" presStyleIdx="1" presStyleCnt="2" custLinFactNeighborY="-5316"/>
      <dgm:spPr/>
    </dgm:pt>
    <dgm:pt modelId="{040A3A9B-F82D-4772-B3F4-09523339833F}" type="pres">
      <dgm:prSet presAssocID="{5CEB2A49-D67C-4B4D-AC6D-68BE298CD3F5}" presName="vert1" presStyleCnt="0"/>
      <dgm:spPr/>
    </dgm:pt>
  </dgm:ptLst>
  <dgm:cxnLst>
    <dgm:cxn modelId="{64C60821-E3BE-4550-9734-7E9D5C693DB3}" type="presOf" srcId="{D475714E-AD07-4B69-95C5-59106988D5ED}" destId="{49CF9D1F-BA47-4D08-9D15-DAEEBB3F8A9C}" srcOrd="0" destOrd="0" presId="urn:microsoft.com/office/officeart/2008/layout/LinedList"/>
    <dgm:cxn modelId="{45962741-4F17-4056-A868-6F66D85DC358}" type="presOf" srcId="{5CEB2A49-D67C-4B4D-AC6D-68BE298CD3F5}" destId="{FD57FBEB-AF2D-44B1-9B6B-9A81C20EC1E2}" srcOrd="0" destOrd="0" presId="urn:microsoft.com/office/officeart/2008/layout/LinedList"/>
    <dgm:cxn modelId="{D87CD665-BD01-4E9E-B06A-E90C143103C5}" srcId="{485D8B3A-93DA-4401-832B-8C8E00641459}" destId="{D475714E-AD07-4B69-95C5-59106988D5ED}" srcOrd="0" destOrd="0" parTransId="{10C35573-2568-4D9D-9702-4AE3AD270683}" sibTransId="{53EFF110-3BEC-41C7-968A-BFF84E6C5AA4}"/>
    <dgm:cxn modelId="{B566FB99-FF1F-4150-9186-EFCB376D584D}" srcId="{485D8B3A-93DA-4401-832B-8C8E00641459}" destId="{5CEB2A49-D67C-4B4D-AC6D-68BE298CD3F5}" srcOrd="1" destOrd="0" parTransId="{9187352A-60ED-4198-B7F5-5C62B2299DA8}" sibTransId="{62AD8C3B-06F3-4506-A4F0-6DC5B4E8A90D}"/>
    <dgm:cxn modelId="{ADE022E2-261B-4C5F-BF2E-0925CB884A19}" type="presOf" srcId="{485D8B3A-93DA-4401-832B-8C8E00641459}" destId="{110DA23B-50A5-4013-B5F5-EBBD5DF42A77}" srcOrd="0" destOrd="0" presId="urn:microsoft.com/office/officeart/2008/layout/LinedList"/>
    <dgm:cxn modelId="{5D6A14AB-28BE-4B02-BCF8-B25C7C5C39BA}" type="presParOf" srcId="{110DA23B-50A5-4013-B5F5-EBBD5DF42A77}" destId="{2DBFE97F-30CD-4921-AE32-6317BBEE495B}" srcOrd="0" destOrd="0" presId="urn:microsoft.com/office/officeart/2008/layout/LinedList"/>
    <dgm:cxn modelId="{40E58E32-1267-4195-84BD-ECF9F16B44F4}" type="presParOf" srcId="{110DA23B-50A5-4013-B5F5-EBBD5DF42A77}" destId="{5BBA7790-0A7A-47B5-BBC6-EE1515ECBDAF}" srcOrd="1" destOrd="0" presId="urn:microsoft.com/office/officeart/2008/layout/LinedList"/>
    <dgm:cxn modelId="{A8235346-714E-43F5-BA3F-47440C2DA7D5}" type="presParOf" srcId="{5BBA7790-0A7A-47B5-BBC6-EE1515ECBDAF}" destId="{49CF9D1F-BA47-4D08-9D15-DAEEBB3F8A9C}" srcOrd="0" destOrd="0" presId="urn:microsoft.com/office/officeart/2008/layout/LinedList"/>
    <dgm:cxn modelId="{3B602BB5-66ED-4720-AA14-64683327BA03}" type="presParOf" srcId="{5BBA7790-0A7A-47B5-BBC6-EE1515ECBDAF}" destId="{B8589A89-49FE-4453-A35E-B730FCF7F7FC}" srcOrd="1" destOrd="0" presId="urn:microsoft.com/office/officeart/2008/layout/LinedList"/>
    <dgm:cxn modelId="{E39361DA-4B86-4B4F-82B2-199754B640AD}" type="presParOf" srcId="{110DA23B-50A5-4013-B5F5-EBBD5DF42A77}" destId="{A515A468-431F-4551-8581-C742B72A8C8E}" srcOrd="2" destOrd="0" presId="urn:microsoft.com/office/officeart/2008/layout/LinedList"/>
    <dgm:cxn modelId="{56B9A324-74A7-4605-8916-76BF255EC38F}" type="presParOf" srcId="{110DA23B-50A5-4013-B5F5-EBBD5DF42A77}" destId="{1E71E4FB-143B-4AE4-AE75-C0ADFBB72CD3}" srcOrd="3" destOrd="0" presId="urn:microsoft.com/office/officeart/2008/layout/LinedList"/>
    <dgm:cxn modelId="{9E80338F-50B4-4D6C-AF8A-7FD76F9C2EDF}" type="presParOf" srcId="{1E71E4FB-143B-4AE4-AE75-C0ADFBB72CD3}" destId="{FD57FBEB-AF2D-44B1-9B6B-9A81C20EC1E2}" srcOrd="0" destOrd="0" presId="urn:microsoft.com/office/officeart/2008/layout/LinedList"/>
    <dgm:cxn modelId="{3A2F1BF3-39E2-4066-94F0-02CF83144611}" type="presParOf" srcId="{1E71E4FB-143B-4AE4-AE75-C0ADFBB72CD3}" destId="{040A3A9B-F82D-4772-B3F4-0952333983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68A95B0-A86F-480F-9D0A-574ED97608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0AC94-4B2F-4142-A40B-C7AA423806B4}">
      <dgm:prSet custT="1"/>
      <dgm:spPr/>
      <dgm:t>
        <a:bodyPr/>
        <a:lstStyle/>
        <a:p>
          <a:pPr algn="ctr"/>
          <a:r>
            <a:rPr lang="en-US" sz="1600" b="1" dirty="0" err="1"/>
            <a:t>Instalações</a:t>
          </a:r>
          <a:r>
            <a:rPr lang="en-US" sz="1600" b="1" dirty="0"/>
            <a:t>-&gt; </a:t>
          </a:r>
          <a:r>
            <a:rPr lang="en-US" sz="1600" b="1" dirty="0" err="1"/>
            <a:t>Tipos</a:t>
          </a:r>
          <a:r>
            <a:rPr lang="en-US" sz="1600" b="1" dirty="0"/>
            <a:t> das </a:t>
          </a:r>
          <a:r>
            <a:rPr lang="en-US" sz="1600" b="1" dirty="0" err="1"/>
            <a:t>Instalações</a:t>
          </a:r>
          <a:endParaRPr lang="en-US" sz="1600" b="1" dirty="0"/>
        </a:p>
      </dgm:t>
    </dgm:pt>
    <dgm:pt modelId="{B5D95A41-B164-46B9-BB6D-282E34F8EF69}" type="parTrans" cxnId="{EB7E31D9-5D21-411D-9FAC-71B24F86CF1F}">
      <dgm:prSet/>
      <dgm:spPr/>
      <dgm:t>
        <a:bodyPr/>
        <a:lstStyle/>
        <a:p>
          <a:endParaRPr lang="en-US" sz="1600"/>
        </a:p>
      </dgm:t>
    </dgm:pt>
    <dgm:pt modelId="{8B3A8EC5-189B-4554-B9EE-295A9BE2E9C6}" type="sibTrans" cxnId="{EB7E31D9-5D21-411D-9FAC-71B24F86CF1F}">
      <dgm:prSet/>
      <dgm:spPr/>
      <dgm:t>
        <a:bodyPr/>
        <a:lstStyle/>
        <a:p>
          <a:endParaRPr lang="en-US" sz="1600"/>
        </a:p>
      </dgm:t>
    </dgm:pt>
    <dgm:pt modelId="{339663BB-84A0-4E18-8310-25A55365095A}">
      <dgm:prSet custT="1"/>
      <dgm:spPr/>
      <dgm:t>
        <a:bodyPr/>
        <a:lstStyle/>
        <a:p>
          <a:pPr algn="ctr"/>
          <a:r>
            <a:rPr lang="en-US" sz="1600" b="1" dirty="0" err="1"/>
            <a:t>Instalações</a:t>
          </a:r>
          <a:r>
            <a:rPr lang="en-US" sz="1600" b="0" dirty="0"/>
            <a:t>(1,1) </a:t>
          </a:r>
          <a:r>
            <a:rPr lang="en-US" sz="1600" b="1" dirty="0"/>
            <a:t>-&gt; </a:t>
          </a:r>
          <a:r>
            <a:rPr lang="en-US" sz="1600" dirty="0" err="1"/>
            <a:t>Possuem</a:t>
          </a:r>
          <a:r>
            <a:rPr lang="en-US" sz="1600" dirty="0"/>
            <a:t> -&gt; </a:t>
          </a:r>
          <a:r>
            <a:rPr lang="en-US" sz="1600" b="1" dirty="0"/>
            <a:t>Tipo </a:t>
          </a:r>
          <a:r>
            <a:rPr lang="en-US" sz="1600" b="1" dirty="0" err="1"/>
            <a:t>Instalações</a:t>
          </a:r>
          <a:r>
            <a:rPr lang="en-US" sz="1600" dirty="0"/>
            <a:t>(1,N)</a:t>
          </a:r>
        </a:p>
      </dgm:t>
    </dgm:pt>
    <dgm:pt modelId="{41F7D2BA-3994-456E-A8B4-6B8FC9A39BF6}" type="parTrans" cxnId="{4E9C4AFA-2B99-42A0-8418-2BDAA9826E2E}">
      <dgm:prSet/>
      <dgm:spPr/>
      <dgm:t>
        <a:bodyPr/>
        <a:lstStyle/>
        <a:p>
          <a:endParaRPr lang="en-US" sz="1600"/>
        </a:p>
      </dgm:t>
    </dgm:pt>
    <dgm:pt modelId="{DF8B2EB9-E30B-4167-B436-FF7A033EE783}" type="sibTrans" cxnId="{4E9C4AFA-2B99-42A0-8418-2BDAA9826E2E}">
      <dgm:prSet/>
      <dgm:spPr/>
      <dgm:t>
        <a:bodyPr/>
        <a:lstStyle/>
        <a:p>
          <a:endParaRPr lang="en-US" sz="1600"/>
        </a:p>
      </dgm:t>
    </dgm:pt>
    <dgm:pt modelId="{FD0C69C7-0736-48A4-B16F-F761142DF3F3}" type="pres">
      <dgm:prSet presAssocID="{368A95B0-A86F-480F-9D0A-574ED97608CE}" presName="vert0" presStyleCnt="0">
        <dgm:presLayoutVars>
          <dgm:dir/>
          <dgm:animOne val="branch"/>
          <dgm:animLvl val="lvl"/>
        </dgm:presLayoutVars>
      </dgm:prSet>
      <dgm:spPr/>
    </dgm:pt>
    <dgm:pt modelId="{67755DC5-9CF2-4FEA-9F31-3C961908DC93}" type="pres">
      <dgm:prSet presAssocID="{E610AC94-4B2F-4142-A40B-C7AA423806B4}" presName="thickLine" presStyleLbl="alignNode1" presStyleIdx="0" presStyleCnt="2"/>
      <dgm:spPr/>
    </dgm:pt>
    <dgm:pt modelId="{46A4E457-C129-4F1D-B0B8-B77E41AF76AC}" type="pres">
      <dgm:prSet presAssocID="{E610AC94-4B2F-4142-A40B-C7AA423806B4}" presName="horz1" presStyleCnt="0"/>
      <dgm:spPr/>
    </dgm:pt>
    <dgm:pt modelId="{3801F202-E1FC-420C-9781-994EFBC67DA6}" type="pres">
      <dgm:prSet presAssocID="{E610AC94-4B2F-4142-A40B-C7AA423806B4}" presName="tx1" presStyleLbl="revTx" presStyleIdx="0" presStyleCnt="2"/>
      <dgm:spPr/>
    </dgm:pt>
    <dgm:pt modelId="{3580E7B1-C18A-47D5-8214-AD0ABD50ACAD}" type="pres">
      <dgm:prSet presAssocID="{E610AC94-4B2F-4142-A40B-C7AA423806B4}" presName="vert1" presStyleCnt="0"/>
      <dgm:spPr/>
    </dgm:pt>
    <dgm:pt modelId="{44CFD677-B7E2-4A69-9526-D5CF12269AF9}" type="pres">
      <dgm:prSet presAssocID="{339663BB-84A0-4E18-8310-25A55365095A}" presName="thickLine" presStyleLbl="alignNode1" presStyleIdx="1" presStyleCnt="2" custLinFactY="18784" custLinFactNeighborY="100000"/>
      <dgm:spPr/>
    </dgm:pt>
    <dgm:pt modelId="{35524965-F0B0-4748-8DD5-EDCD69D4304E}" type="pres">
      <dgm:prSet presAssocID="{339663BB-84A0-4E18-8310-25A55365095A}" presName="horz1" presStyleCnt="0"/>
      <dgm:spPr/>
    </dgm:pt>
    <dgm:pt modelId="{68501B2A-4EC2-4836-92AE-E8AF9907A743}" type="pres">
      <dgm:prSet presAssocID="{339663BB-84A0-4E18-8310-25A55365095A}" presName="tx1" presStyleLbl="revTx" presStyleIdx="1" presStyleCnt="2" custScaleY="40084" custLinFactNeighborY="-10858"/>
      <dgm:spPr/>
    </dgm:pt>
    <dgm:pt modelId="{6C2705FA-5CCD-4CBF-9F1F-A9279F7D9A98}" type="pres">
      <dgm:prSet presAssocID="{339663BB-84A0-4E18-8310-25A55365095A}" presName="vert1" presStyleCnt="0"/>
      <dgm:spPr/>
    </dgm:pt>
  </dgm:ptLst>
  <dgm:cxnLst>
    <dgm:cxn modelId="{C4B6EE15-CE97-481B-B080-6B8DC9F913D8}" type="presOf" srcId="{368A95B0-A86F-480F-9D0A-574ED97608CE}" destId="{FD0C69C7-0736-48A4-B16F-F761142DF3F3}" srcOrd="0" destOrd="0" presId="urn:microsoft.com/office/officeart/2008/layout/LinedList"/>
    <dgm:cxn modelId="{05567784-AB75-4F1B-A5EA-68CA74A5127C}" type="presOf" srcId="{E610AC94-4B2F-4142-A40B-C7AA423806B4}" destId="{3801F202-E1FC-420C-9781-994EFBC67DA6}" srcOrd="0" destOrd="0" presId="urn:microsoft.com/office/officeart/2008/layout/LinedList"/>
    <dgm:cxn modelId="{3FCB24A5-EE03-4B99-B0FB-81B705340616}" type="presOf" srcId="{339663BB-84A0-4E18-8310-25A55365095A}" destId="{68501B2A-4EC2-4836-92AE-E8AF9907A743}" srcOrd="0" destOrd="0" presId="urn:microsoft.com/office/officeart/2008/layout/LinedList"/>
    <dgm:cxn modelId="{EB7E31D9-5D21-411D-9FAC-71B24F86CF1F}" srcId="{368A95B0-A86F-480F-9D0A-574ED97608CE}" destId="{E610AC94-4B2F-4142-A40B-C7AA423806B4}" srcOrd="0" destOrd="0" parTransId="{B5D95A41-B164-46B9-BB6D-282E34F8EF69}" sibTransId="{8B3A8EC5-189B-4554-B9EE-295A9BE2E9C6}"/>
    <dgm:cxn modelId="{4E9C4AFA-2B99-42A0-8418-2BDAA9826E2E}" srcId="{368A95B0-A86F-480F-9D0A-574ED97608CE}" destId="{339663BB-84A0-4E18-8310-25A55365095A}" srcOrd="1" destOrd="0" parTransId="{41F7D2BA-3994-456E-A8B4-6B8FC9A39BF6}" sibTransId="{DF8B2EB9-E30B-4167-B436-FF7A033EE783}"/>
    <dgm:cxn modelId="{487DDBE5-A268-49FA-A71F-FEDC3B2048BC}" type="presParOf" srcId="{FD0C69C7-0736-48A4-B16F-F761142DF3F3}" destId="{67755DC5-9CF2-4FEA-9F31-3C961908DC93}" srcOrd="0" destOrd="0" presId="urn:microsoft.com/office/officeart/2008/layout/LinedList"/>
    <dgm:cxn modelId="{7C56C6C3-1889-4F1B-ABC0-B81AED08D3A5}" type="presParOf" srcId="{FD0C69C7-0736-48A4-B16F-F761142DF3F3}" destId="{46A4E457-C129-4F1D-B0B8-B77E41AF76AC}" srcOrd="1" destOrd="0" presId="urn:microsoft.com/office/officeart/2008/layout/LinedList"/>
    <dgm:cxn modelId="{45F3015B-554A-4C30-8600-AB592B5F5358}" type="presParOf" srcId="{46A4E457-C129-4F1D-B0B8-B77E41AF76AC}" destId="{3801F202-E1FC-420C-9781-994EFBC67DA6}" srcOrd="0" destOrd="0" presId="urn:microsoft.com/office/officeart/2008/layout/LinedList"/>
    <dgm:cxn modelId="{C93FBF9C-B9FA-4BE0-93A9-48D8E08A74A7}" type="presParOf" srcId="{46A4E457-C129-4F1D-B0B8-B77E41AF76AC}" destId="{3580E7B1-C18A-47D5-8214-AD0ABD50ACAD}" srcOrd="1" destOrd="0" presId="urn:microsoft.com/office/officeart/2008/layout/LinedList"/>
    <dgm:cxn modelId="{32CC97E0-DD90-40F0-9B1F-A250FF07F8B3}" type="presParOf" srcId="{FD0C69C7-0736-48A4-B16F-F761142DF3F3}" destId="{44CFD677-B7E2-4A69-9526-D5CF12269AF9}" srcOrd="2" destOrd="0" presId="urn:microsoft.com/office/officeart/2008/layout/LinedList"/>
    <dgm:cxn modelId="{CE29DE91-D2C7-4FDC-8094-99AECD7AC75B}" type="presParOf" srcId="{FD0C69C7-0736-48A4-B16F-F761142DF3F3}" destId="{35524965-F0B0-4748-8DD5-EDCD69D4304E}" srcOrd="3" destOrd="0" presId="urn:microsoft.com/office/officeart/2008/layout/LinedList"/>
    <dgm:cxn modelId="{62511EFD-A022-46C1-ADAD-CFF3EF9B2B4F}" type="presParOf" srcId="{35524965-F0B0-4748-8DD5-EDCD69D4304E}" destId="{68501B2A-4EC2-4836-92AE-E8AF9907A743}" srcOrd="0" destOrd="0" presId="urn:microsoft.com/office/officeart/2008/layout/LinedList"/>
    <dgm:cxn modelId="{064F702A-D6A3-49E0-ADD2-14000AE9E6FC}" type="presParOf" srcId="{35524965-F0B0-4748-8DD5-EDCD69D4304E}" destId="{6C2705FA-5CCD-4CBF-9F1F-A9279F7D9A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5D8B3A-93DA-4401-832B-8C8E006414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714E-AD07-4B69-95C5-59106988D5ED}">
      <dgm:prSet custT="1"/>
      <dgm:spPr/>
      <dgm:t>
        <a:bodyPr/>
        <a:lstStyle/>
        <a:p>
          <a:pPr algn="ctr"/>
          <a:r>
            <a:rPr lang="en-US" sz="1600" b="1" dirty="0" err="1"/>
            <a:t>Jogos</a:t>
          </a:r>
          <a:r>
            <a:rPr lang="en-US" sz="1600" b="1" dirty="0"/>
            <a:t> </a:t>
          </a:r>
          <a:r>
            <a:rPr lang="en-US" sz="1600" b="1" dirty="0" err="1"/>
            <a:t>Olímpicos</a:t>
          </a:r>
          <a:r>
            <a:rPr lang="en-US" sz="1600" b="1" dirty="0"/>
            <a:t> -&gt; </a:t>
          </a:r>
          <a:r>
            <a:rPr lang="en-US" sz="1600" b="0" dirty="0" err="1"/>
            <a:t>idjJogosOlimpicos</a:t>
          </a:r>
          <a:r>
            <a:rPr lang="en-US" sz="1600" b="0" dirty="0"/>
            <a:t>, </a:t>
          </a:r>
          <a:r>
            <a:rPr lang="en-US" sz="1600" b="0" dirty="0" err="1"/>
            <a:t>sede</a:t>
          </a:r>
          <a:r>
            <a:rPr lang="en-US" sz="1600" b="0" dirty="0"/>
            <a:t>, </a:t>
          </a:r>
          <a:r>
            <a:rPr lang="en-US" sz="1600" b="0" dirty="0" err="1"/>
            <a:t>dataInicio</a:t>
          </a:r>
          <a:r>
            <a:rPr lang="en-US" sz="1600" b="0" dirty="0"/>
            <a:t>, </a:t>
          </a:r>
          <a:r>
            <a:rPr lang="en-US" sz="1600" b="0" dirty="0" err="1"/>
            <a:t>dataFim</a:t>
          </a:r>
          <a:endParaRPr lang="en-US" sz="1600" b="0" dirty="0"/>
        </a:p>
      </dgm:t>
    </dgm:pt>
    <dgm:pt modelId="{10C35573-2568-4D9D-9702-4AE3AD270683}" type="parTrans" cxnId="{D87CD665-BD01-4E9E-B06A-E90C143103C5}">
      <dgm:prSet/>
      <dgm:spPr/>
      <dgm:t>
        <a:bodyPr/>
        <a:lstStyle/>
        <a:p>
          <a:endParaRPr lang="en-US" sz="1600"/>
        </a:p>
      </dgm:t>
    </dgm:pt>
    <dgm:pt modelId="{53EFF110-3BEC-41C7-968A-BFF84E6C5AA4}" type="sibTrans" cxnId="{D87CD665-BD01-4E9E-B06A-E90C143103C5}">
      <dgm:prSet/>
      <dgm:spPr/>
      <dgm:t>
        <a:bodyPr/>
        <a:lstStyle/>
        <a:p>
          <a:endParaRPr lang="en-US" sz="1600"/>
        </a:p>
      </dgm:t>
    </dgm:pt>
    <dgm:pt modelId="{110DA23B-50A5-4013-B5F5-EBBD5DF42A77}" type="pres">
      <dgm:prSet presAssocID="{485D8B3A-93DA-4401-832B-8C8E00641459}" presName="vert0" presStyleCnt="0">
        <dgm:presLayoutVars>
          <dgm:dir/>
          <dgm:animOne val="branch"/>
          <dgm:animLvl val="lvl"/>
        </dgm:presLayoutVars>
      </dgm:prSet>
      <dgm:spPr/>
    </dgm:pt>
    <dgm:pt modelId="{2DBFE97F-30CD-4921-AE32-6317BBEE495B}" type="pres">
      <dgm:prSet presAssocID="{D475714E-AD07-4B69-95C5-59106988D5ED}" presName="thickLine" presStyleLbl="alignNode1" presStyleIdx="0" presStyleCnt="1"/>
      <dgm:spPr/>
    </dgm:pt>
    <dgm:pt modelId="{5BBA7790-0A7A-47B5-BBC6-EE1515ECBDAF}" type="pres">
      <dgm:prSet presAssocID="{D475714E-AD07-4B69-95C5-59106988D5ED}" presName="horz1" presStyleCnt="0"/>
      <dgm:spPr/>
    </dgm:pt>
    <dgm:pt modelId="{49CF9D1F-BA47-4D08-9D15-DAEEBB3F8A9C}" type="pres">
      <dgm:prSet presAssocID="{D475714E-AD07-4B69-95C5-59106988D5ED}" presName="tx1" presStyleLbl="revTx" presStyleIdx="0" presStyleCnt="1"/>
      <dgm:spPr/>
    </dgm:pt>
    <dgm:pt modelId="{B8589A89-49FE-4453-A35E-B730FCF7F7FC}" type="pres">
      <dgm:prSet presAssocID="{D475714E-AD07-4B69-95C5-59106988D5ED}" presName="vert1" presStyleCnt="0"/>
      <dgm:spPr/>
    </dgm:pt>
  </dgm:ptLst>
  <dgm:cxnLst>
    <dgm:cxn modelId="{64C60821-E3BE-4550-9734-7E9D5C693DB3}" type="presOf" srcId="{D475714E-AD07-4B69-95C5-59106988D5ED}" destId="{49CF9D1F-BA47-4D08-9D15-DAEEBB3F8A9C}" srcOrd="0" destOrd="0" presId="urn:microsoft.com/office/officeart/2008/layout/LinedList"/>
    <dgm:cxn modelId="{D87CD665-BD01-4E9E-B06A-E90C143103C5}" srcId="{485D8B3A-93DA-4401-832B-8C8E00641459}" destId="{D475714E-AD07-4B69-95C5-59106988D5ED}" srcOrd="0" destOrd="0" parTransId="{10C35573-2568-4D9D-9702-4AE3AD270683}" sibTransId="{53EFF110-3BEC-41C7-968A-BFF84E6C5AA4}"/>
    <dgm:cxn modelId="{ADE022E2-261B-4C5F-BF2E-0925CB884A19}" type="presOf" srcId="{485D8B3A-93DA-4401-832B-8C8E00641459}" destId="{110DA23B-50A5-4013-B5F5-EBBD5DF42A77}" srcOrd="0" destOrd="0" presId="urn:microsoft.com/office/officeart/2008/layout/LinedList"/>
    <dgm:cxn modelId="{5D6A14AB-28BE-4B02-BCF8-B25C7C5C39BA}" type="presParOf" srcId="{110DA23B-50A5-4013-B5F5-EBBD5DF42A77}" destId="{2DBFE97F-30CD-4921-AE32-6317BBEE495B}" srcOrd="0" destOrd="0" presId="urn:microsoft.com/office/officeart/2008/layout/LinedList"/>
    <dgm:cxn modelId="{40E58E32-1267-4195-84BD-ECF9F16B44F4}" type="presParOf" srcId="{110DA23B-50A5-4013-B5F5-EBBD5DF42A77}" destId="{5BBA7790-0A7A-47B5-BBC6-EE1515ECBDAF}" srcOrd="1" destOrd="0" presId="urn:microsoft.com/office/officeart/2008/layout/LinedList"/>
    <dgm:cxn modelId="{A8235346-714E-43F5-BA3F-47440C2DA7D5}" type="presParOf" srcId="{5BBA7790-0A7A-47B5-BBC6-EE1515ECBDAF}" destId="{49CF9D1F-BA47-4D08-9D15-DAEEBB3F8A9C}" srcOrd="0" destOrd="0" presId="urn:microsoft.com/office/officeart/2008/layout/LinedList"/>
    <dgm:cxn modelId="{3B602BB5-66ED-4720-AA14-64683327BA03}" type="presParOf" srcId="{5BBA7790-0A7A-47B5-BBC6-EE1515ECBDAF}" destId="{B8589A89-49FE-4453-A35E-B730FCF7F7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68A95B0-A86F-480F-9D0A-574ED97608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9663BB-84A0-4E18-8310-25A55365095A}">
      <dgm:prSet custT="1"/>
      <dgm:spPr/>
      <dgm:t>
        <a:bodyPr/>
        <a:lstStyle/>
        <a:p>
          <a:pPr algn="ctr"/>
          <a:endParaRPr lang="en-US" sz="1600" dirty="0"/>
        </a:p>
      </dgm:t>
    </dgm:pt>
    <dgm:pt modelId="{41F7D2BA-3994-456E-A8B4-6B8FC9A39BF6}" type="parTrans" cxnId="{4E9C4AFA-2B99-42A0-8418-2BDAA9826E2E}">
      <dgm:prSet/>
      <dgm:spPr/>
      <dgm:t>
        <a:bodyPr/>
        <a:lstStyle/>
        <a:p>
          <a:endParaRPr lang="en-US" sz="1600"/>
        </a:p>
      </dgm:t>
    </dgm:pt>
    <dgm:pt modelId="{DF8B2EB9-E30B-4167-B436-FF7A033EE783}" type="sibTrans" cxnId="{4E9C4AFA-2B99-42A0-8418-2BDAA9826E2E}">
      <dgm:prSet/>
      <dgm:spPr/>
      <dgm:t>
        <a:bodyPr/>
        <a:lstStyle/>
        <a:p>
          <a:endParaRPr lang="en-US" sz="1600"/>
        </a:p>
      </dgm:t>
    </dgm:pt>
    <dgm:pt modelId="{FD0C69C7-0736-48A4-B16F-F761142DF3F3}" type="pres">
      <dgm:prSet presAssocID="{368A95B0-A86F-480F-9D0A-574ED97608CE}" presName="vert0" presStyleCnt="0">
        <dgm:presLayoutVars>
          <dgm:dir/>
          <dgm:animOne val="branch"/>
          <dgm:animLvl val="lvl"/>
        </dgm:presLayoutVars>
      </dgm:prSet>
      <dgm:spPr/>
    </dgm:pt>
    <dgm:pt modelId="{44CFD677-B7E2-4A69-9526-D5CF12269AF9}" type="pres">
      <dgm:prSet presAssocID="{339663BB-84A0-4E18-8310-25A55365095A}" presName="thickLine" presStyleLbl="alignNode1" presStyleIdx="0" presStyleCnt="1" custLinFactY="-57213" custLinFactNeighborX="1261" custLinFactNeighborY="-100000"/>
      <dgm:spPr/>
    </dgm:pt>
    <dgm:pt modelId="{35524965-F0B0-4748-8DD5-EDCD69D4304E}" type="pres">
      <dgm:prSet presAssocID="{339663BB-84A0-4E18-8310-25A55365095A}" presName="horz1" presStyleCnt="0"/>
      <dgm:spPr/>
    </dgm:pt>
    <dgm:pt modelId="{68501B2A-4EC2-4836-92AE-E8AF9907A743}" type="pres">
      <dgm:prSet presAssocID="{339663BB-84A0-4E18-8310-25A55365095A}" presName="tx1" presStyleLbl="revTx" presStyleIdx="0" presStyleCnt="1" custScaleY="40084" custLinFactNeighborY="-10858"/>
      <dgm:spPr/>
    </dgm:pt>
    <dgm:pt modelId="{6C2705FA-5CCD-4CBF-9F1F-A9279F7D9A98}" type="pres">
      <dgm:prSet presAssocID="{339663BB-84A0-4E18-8310-25A55365095A}" presName="vert1" presStyleCnt="0"/>
      <dgm:spPr/>
    </dgm:pt>
  </dgm:ptLst>
  <dgm:cxnLst>
    <dgm:cxn modelId="{C4B6EE15-CE97-481B-B080-6B8DC9F913D8}" type="presOf" srcId="{368A95B0-A86F-480F-9D0A-574ED97608CE}" destId="{FD0C69C7-0736-48A4-B16F-F761142DF3F3}" srcOrd="0" destOrd="0" presId="urn:microsoft.com/office/officeart/2008/layout/LinedList"/>
    <dgm:cxn modelId="{3FCB24A5-EE03-4B99-B0FB-81B705340616}" type="presOf" srcId="{339663BB-84A0-4E18-8310-25A55365095A}" destId="{68501B2A-4EC2-4836-92AE-E8AF9907A743}" srcOrd="0" destOrd="0" presId="urn:microsoft.com/office/officeart/2008/layout/LinedList"/>
    <dgm:cxn modelId="{4E9C4AFA-2B99-42A0-8418-2BDAA9826E2E}" srcId="{368A95B0-A86F-480F-9D0A-574ED97608CE}" destId="{339663BB-84A0-4E18-8310-25A55365095A}" srcOrd="0" destOrd="0" parTransId="{41F7D2BA-3994-456E-A8B4-6B8FC9A39BF6}" sibTransId="{DF8B2EB9-E30B-4167-B436-FF7A033EE783}"/>
    <dgm:cxn modelId="{32CC97E0-DD90-40F0-9B1F-A250FF07F8B3}" type="presParOf" srcId="{FD0C69C7-0736-48A4-B16F-F761142DF3F3}" destId="{44CFD677-B7E2-4A69-9526-D5CF12269AF9}" srcOrd="0" destOrd="0" presId="urn:microsoft.com/office/officeart/2008/layout/LinedList"/>
    <dgm:cxn modelId="{CE29DE91-D2C7-4FDC-8094-99AECD7AC75B}" type="presParOf" srcId="{FD0C69C7-0736-48A4-B16F-F761142DF3F3}" destId="{35524965-F0B0-4748-8DD5-EDCD69D4304E}" srcOrd="1" destOrd="0" presId="urn:microsoft.com/office/officeart/2008/layout/LinedList"/>
    <dgm:cxn modelId="{62511EFD-A022-46C1-ADAD-CFF3EF9B2B4F}" type="presParOf" srcId="{35524965-F0B0-4748-8DD5-EDCD69D4304E}" destId="{68501B2A-4EC2-4836-92AE-E8AF9907A743}" srcOrd="0" destOrd="0" presId="urn:microsoft.com/office/officeart/2008/layout/LinedList"/>
    <dgm:cxn modelId="{064F702A-D6A3-49E0-ADD2-14000AE9E6FC}" type="presParOf" srcId="{35524965-F0B0-4748-8DD5-EDCD69D4304E}" destId="{6C2705FA-5CCD-4CBF-9F1F-A9279F7D9A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AB1A77-18AF-44F3-9008-685D18C43F24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E5BBE2-5E57-40BC-AC5D-F948777995D6}">
      <dgm:prSet custT="1"/>
      <dgm:spPr/>
      <dgm:t>
        <a:bodyPr/>
        <a:lstStyle/>
        <a:p>
          <a:r>
            <a:rPr lang="en-US" sz="2000" b="1" i="0" baseline="0" dirty="0" err="1"/>
            <a:t>Início</a:t>
          </a:r>
          <a:r>
            <a:rPr lang="en-US" sz="2000" b="1" i="0" baseline="0" dirty="0"/>
            <a:t> </a:t>
          </a:r>
          <a:r>
            <a:rPr lang="en-US" sz="2000" b="1" i="0" baseline="0" dirty="0" err="1"/>
            <a:t>Jogos</a:t>
          </a:r>
          <a:r>
            <a:rPr lang="en-US" sz="2000" b="1" i="0" baseline="0" dirty="0"/>
            <a:t> </a:t>
          </a:r>
          <a:r>
            <a:rPr lang="en-US" sz="2000" b="1" i="0" baseline="0" dirty="0" err="1"/>
            <a:t>Olímpicos</a:t>
          </a:r>
          <a:r>
            <a:rPr lang="en-US" sz="2000" b="0" i="0" baseline="0" dirty="0"/>
            <a:t>: 1896, Atenas.</a:t>
          </a:r>
          <a:endParaRPr lang="en-US" sz="2000" dirty="0"/>
        </a:p>
      </dgm:t>
    </dgm:pt>
    <dgm:pt modelId="{823F66D3-E84A-4444-A49C-F7D21EE1C41B}" type="parTrans" cxnId="{8906CC6B-C01F-4790-9B67-C1FC691CFAEA}">
      <dgm:prSet/>
      <dgm:spPr/>
      <dgm:t>
        <a:bodyPr/>
        <a:lstStyle/>
        <a:p>
          <a:endParaRPr lang="en-US" sz="2000"/>
        </a:p>
      </dgm:t>
    </dgm:pt>
    <dgm:pt modelId="{8A43F0F5-D53E-403A-8493-5320B2D940E2}" type="sibTrans" cxnId="{8906CC6B-C01F-4790-9B67-C1FC691CFAEA}">
      <dgm:prSet/>
      <dgm:spPr/>
      <dgm:t>
        <a:bodyPr/>
        <a:lstStyle/>
        <a:p>
          <a:endParaRPr lang="en-US" sz="2000"/>
        </a:p>
      </dgm:t>
    </dgm:pt>
    <dgm:pt modelId="{C942771F-BC86-4E9F-A933-D267CFA791DB}">
      <dgm:prSet custT="1"/>
      <dgm:spPr/>
      <dgm:t>
        <a:bodyPr/>
        <a:lstStyle/>
        <a:p>
          <a:r>
            <a:rPr lang="en-US" sz="2000" b="1" i="0" baseline="0" dirty="0" err="1"/>
            <a:t>Próxima</a:t>
          </a:r>
          <a:r>
            <a:rPr lang="en-US" sz="2000" b="1" i="0" baseline="0" dirty="0"/>
            <a:t> </a:t>
          </a:r>
          <a:r>
            <a:rPr lang="en-US" sz="2000" b="1" i="0" baseline="0" dirty="0" err="1"/>
            <a:t>edição</a:t>
          </a:r>
          <a:r>
            <a:rPr lang="en-US" sz="2000" b="0" i="0" baseline="0" dirty="0"/>
            <a:t>: Paris, 2024.</a:t>
          </a:r>
          <a:endParaRPr lang="en-US" sz="2000" dirty="0"/>
        </a:p>
      </dgm:t>
    </dgm:pt>
    <dgm:pt modelId="{93D27C80-24D0-4296-BA0A-98AAC0DD5A05}" type="parTrans" cxnId="{BF4DA44B-EA29-47A3-9A0B-62D444DA4946}">
      <dgm:prSet/>
      <dgm:spPr/>
      <dgm:t>
        <a:bodyPr/>
        <a:lstStyle/>
        <a:p>
          <a:endParaRPr lang="en-US" sz="2000"/>
        </a:p>
      </dgm:t>
    </dgm:pt>
    <dgm:pt modelId="{8C3A689A-17A9-4A2F-AD26-40B447AC2BFA}" type="sibTrans" cxnId="{BF4DA44B-EA29-47A3-9A0B-62D444DA4946}">
      <dgm:prSet/>
      <dgm:spPr/>
      <dgm:t>
        <a:bodyPr/>
        <a:lstStyle/>
        <a:p>
          <a:endParaRPr lang="en-US" sz="2000"/>
        </a:p>
      </dgm:t>
    </dgm:pt>
    <dgm:pt modelId="{5D71F73A-7E5C-44A2-8811-CC0BC08A5149}">
      <dgm:prSet custT="1"/>
      <dgm:spPr/>
      <dgm:t>
        <a:bodyPr/>
        <a:lstStyle/>
        <a:p>
          <a:r>
            <a:rPr lang="en-US" sz="2000" b="1" i="0" baseline="0" dirty="0"/>
            <a:t>Sistema de </a:t>
          </a:r>
          <a:r>
            <a:rPr lang="en-US" sz="2000" b="1" i="0" baseline="0" dirty="0" err="1"/>
            <a:t>Gestão</a:t>
          </a:r>
          <a:r>
            <a:rPr lang="en-US" sz="2000" b="0" i="0" baseline="0" dirty="0"/>
            <a:t>: COI </a:t>
          </a:r>
          <a:r>
            <a:rPr lang="en-US" sz="2000" b="0" i="0" baseline="0" dirty="0" err="1"/>
            <a:t>solicitou-nos</a:t>
          </a:r>
          <a:r>
            <a:rPr lang="en-US" sz="2000" b="0" i="0" baseline="0" dirty="0"/>
            <a:t> o </a:t>
          </a:r>
          <a:r>
            <a:rPr lang="en-US" sz="2000" b="0" i="0" baseline="0" dirty="0" err="1"/>
            <a:t>desenvolvimento</a:t>
          </a:r>
          <a:r>
            <a:rPr lang="en-US" sz="2000" b="0" i="0" baseline="0" dirty="0"/>
            <a:t> de </a:t>
          </a:r>
          <a:r>
            <a:rPr lang="en-US" sz="2000" b="0" i="0" baseline="0" dirty="0" err="1"/>
            <a:t>uma</a:t>
          </a:r>
          <a:r>
            <a:rPr lang="en-US" sz="2000" b="0" i="0" baseline="0" dirty="0"/>
            <a:t> Base de Dados</a:t>
          </a:r>
          <a:endParaRPr lang="en-US" sz="2000" dirty="0"/>
        </a:p>
      </dgm:t>
    </dgm:pt>
    <dgm:pt modelId="{F77DB136-2D04-4241-B0B5-E3E3EA8A8CF2}" type="parTrans" cxnId="{DF6EAECB-090B-4995-8BA6-27BEC52A15EE}">
      <dgm:prSet/>
      <dgm:spPr/>
      <dgm:t>
        <a:bodyPr/>
        <a:lstStyle/>
        <a:p>
          <a:endParaRPr lang="en-US" sz="2000"/>
        </a:p>
      </dgm:t>
    </dgm:pt>
    <dgm:pt modelId="{36BD8C4C-4699-4CA6-9436-CCDBE101A1DC}" type="sibTrans" cxnId="{DF6EAECB-090B-4995-8BA6-27BEC52A15EE}">
      <dgm:prSet/>
      <dgm:spPr/>
      <dgm:t>
        <a:bodyPr/>
        <a:lstStyle/>
        <a:p>
          <a:endParaRPr lang="en-US" sz="2000"/>
        </a:p>
      </dgm:t>
    </dgm:pt>
    <dgm:pt modelId="{E924E8E5-8036-4280-912E-BD0C88561A2A}" type="pres">
      <dgm:prSet presAssocID="{D6AB1A77-18AF-44F3-9008-685D18C43F24}" presName="vert0" presStyleCnt="0">
        <dgm:presLayoutVars>
          <dgm:dir/>
          <dgm:animOne val="branch"/>
          <dgm:animLvl val="lvl"/>
        </dgm:presLayoutVars>
      </dgm:prSet>
      <dgm:spPr/>
    </dgm:pt>
    <dgm:pt modelId="{D3DF22E6-28E7-425B-B549-E0FBBD7140B2}" type="pres">
      <dgm:prSet presAssocID="{1CE5BBE2-5E57-40BC-AC5D-F948777995D6}" presName="thickLine" presStyleLbl="alignNode1" presStyleIdx="0" presStyleCnt="3"/>
      <dgm:spPr/>
    </dgm:pt>
    <dgm:pt modelId="{1EB1A1DC-9AB1-4777-9EE6-BEDF8F4D58A2}" type="pres">
      <dgm:prSet presAssocID="{1CE5BBE2-5E57-40BC-AC5D-F948777995D6}" presName="horz1" presStyleCnt="0"/>
      <dgm:spPr/>
    </dgm:pt>
    <dgm:pt modelId="{AF0714AC-1B5E-4ECD-B664-3C544DB8BED7}" type="pres">
      <dgm:prSet presAssocID="{1CE5BBE2-5E57-40BC-AC5D-F948777995D6}" presName="tx1" presStyleLbl="revTx" presStyleIdx="0" presStyleCnt="3"/>
      <dgm:spPr/>
    </dgm:pt>
    <dgm:pt modelId="{BF77F79A-DF76-42B6-8BAB-29C0B4333D99}" type="pres">
      <dgm:prSet presAssocID="{1CE5BBE2-5E57-40BC-AC5D-F948777995D6}" presName="vert1" presStyleCnt="0"/>
      <dgm:spPr/>
    </dgm:pt>
    <dgm:pt modelId="{0F769FC4-9A6F-4BE2-A2C2-C506D8F403BC}" type="pres">
      <dgm:prSet presAssocID="{C942771F-BC86-4E9F-A933-D267CFA791DB}" presName="thickLine" presStyleLbl="alignNode1" presStyleIdx="1" presStyleCnt="3"/>
      <dgm:spPr/>
    </dgm:pt>
    <dgm:pt modelId="{9DEC1A6F-1E82-4F99-9CBD-B539438F2814}" type="pres">
      <dgm:prSet presAssocID="{C942771F-BC86-4E9F-A933-D267CFA791DB}" presName="horz1" presStyleCnt="0"/>
      <dgm:spPr/>
    </dgm:pt>
    <dgm:pt modelId="{F59D3196-C2F4-43BA-BA50-A014CCF24B26}" type="pres">
      <dgm:prSet presAssocID="{C942771F-BC86-4E9F-A933-D267CFA791DB}" presName="tx1" presStyleLbl="revTx" presStyleIdx="1" presStyleCnt="3"/>
      <dgm:spPr/>
    </dgm:pt>
    <dgm:pt modelId="{4FAF6B8B-72AA-4E13-981B-4B09F2D0FEF3}" type="pres">
      <dgm:prSet presAssocID="{C942771F-BC86-4E9F-A933-D267CFA791DB}" presName="vert1" presStyleCnt="0"/>
      <dgm:spPr/>
    </dgm:pt>
    <dgm:pt modelId="{DD19CBC5-B3DF-4784-A8AF-FD7FD1794385}" type="pres">
      <dgm:prSet presAssocID="{5D71F73A-7E5C-44A2-8811-CC0BC08A5149}" presName="thickLine" presStyleLbl="alignNode1" presStyleIdx="2" presStyleCnt="3"/>
      <dgm:spPr/>
    </dgm:pt>
    <dgm:pt modelId="{82B410FD-FD81-4DE6-9FAF-69EC4897F0B5}" type="pres">
      <dgm:prSet presAssocID="{5D71F73A-7E5C-44A2-8811-CC0BC08A5149}" presName="horz1" presStyleCnt="0"/>
      <dgm:spPr/>
    </dgm:pt>
    <dgm:pt modelId="{79ABC1E5-4090-45C6-8340-A5088D0564CD}" type="pres">
      <dgm:prSet presAssocID="{5D71F73A-7E5C-44A2-8811-CC0BC08A5149}" presName="tx1" presStyleLbl="revTx" presStyleIdx="2" presStyleCnt="3"/>
      <dgm:spPr/>
    </dgm:pt>
    <dgm:pt modelId="{87E78835-D032-46F2-BABF-DDDEC2FDF3FF}" type="pres">
      <dgm:prSet presAssocID="{5D71F73A-7E5C-44A2-8811-CC0BC08A5149}" presName="vert1" presStyleCnt="0"/>
      <dgm:spPr/>
    </dgm:pt>
  </dgm:ptLst>
  <dgm:cxnLst>
    <dgm:cxn modelId="{1FD2381E-3345-419F-A957-FEDA7A69BE2B}" type="presOf" srcId="{D6AB1A77-18AF-44F3-9008-685D18C43F24}" destId="{E924E8E5-8036-4280-912E-BD0C88561A2A}" srcOrd="0" destOrd="0" presId="urn:microsoft.com/office/officeart/2008/layout/LinedList"/>
    <dgm:cxn modelId="{F855DC5B-D60F-4F43-821E-558C0E1BB963}" type="presOf" srcId="{C942771F-BC86-4E9F-A933-D267CFA791DB}" destId="{F59D3196-C2F4-43BA-BA50-A014CCF24B26}" srcOrd="0" destOrd="0" presId="urn:microsoft.com/office/officeart/2008/layout/LinedList"/>
    <dgm:cxn modelId="{BF4DA44B-EA29-47A3-9A0B-62D444DA4946}" srcId="{D6AB1A77-18AF-44F3-9008-685D18C43F24}" destId="{C942771F-BC86-4E9F-A933-D267CFA791DB}" srcOrd="1" destOrd="0" parTransId="{93D27C80-24D0-4296-BA0A-98AAC0DD5A05}" sibTransId="{8C3A689A-17A9-4A2F-AD26-40B447AC2BFA}"/>
    <dgm:cxn modelId="{8906CC6B-C01F-4790-9B67-C1FC691CFAEA}" srcId="{D6AB1A77-18AF-44F3-9008-685D18C43F24}" destId="{1CE5BBE2-5E57-40BC-AC5D-F948777995D6}" srcOrd="0" destOrd="0" parTransId="{823F66D3-E84A-4444-A49C-F7D21EE1C41B}" sibTransId="{8A43F0F5-D53E-403A-8493-5320B2D940E2}"/>
    <dgm:cxn modelId="{981D3187-387A-4593-BE13-FE58634030F8}" type="presOf" srcId="{5D71F73A-7E5C-44A2-8811-CC0BC08A5149}" destId="{79ABC1E5-4090-45C6-8340-A5088D0564CD}" srcOrd="0" destOrd="0" presId="urn:microsoft.com/office/officeart/2008/layout/LinedList"/>
    <dgm:cxn modelId="{DF6EAECB-090B-4995-8BA6-27BEC52A15EE}" srcId="{D6AB1A77-18AF-44F3-9008-685D18C43F24}" destId="{5D71F73A-7E5C-44A2-8811-CC0BC08A5149}" srcOrd="2" destOrd="0" parTransId="{F77DB136-2D04-4241-B0B5-E3E3EA8A8CF2}" sibTransId="{36BD8C4C-4699-4CA6-9436-CCDBE101A1DC}"/>
    <dgm:cxn modelId="{F87FF6CB-04FF-4C5F-ACBF-4E837D79BB97}" type="presOf" srcId="{1CE5BBE2-5E57-40BC-AC5D-F948777995D6}" destId="{AF0714AC-1B5E-4ECD-B664-3C544DB8BED7}" srcOrd="0" destOrd="0" presId="urn:microsoft.com/office/officeart/2008/layout/LinedList"/>
    <dgm:cxn modelId="{C60D312D-8624-4921-8B02-7F39ACC24856}" type="presParOf" srcId="{E924E8E5-8036-4280-912E-BD0C88561A2A}" destId="{D3DF22E6-28E7-425B-B549-E0FBBD7140B2}" srcOrd="0" destOrd="0" presId="urn:microsoft.com/office/officeart/2008/layout/LinedList"/>
    <dgm:cxn modelId="{670B4D7C-1A7C-4578-A68E-BE60BAE92221}" type="presParOf" srcId="{E924E8E5-8036-4280-912E-BD0C88561A2A}" destId="{1EB1A1DC-9AB1-4777-9EE6-BEDF8F4D58A2}" srcOrd="1" destOrd="0" presId="urn:microsoft.com/office/officeart/2008/layout/LinedList"/>
    <dgm:cxn modelId="{4053D6C4-3081-4652-808A-DEA52921BD83}" type="presParOf" srcId="{1EB1A1DC-9AB1-4777-9EE6-BEDF8F4D58A2}" destId="{AF0714AC-1B5E-4ECD-B664-3C544DB8BED7}" srcOrd="0" destOrd="0" presId="urn:microsoft.com/office/officeart/2008/layout/LinedList"/>
    <dgm:cxn modelId="{8AFD8F47-BD7D-4898-BD68-EBB1EFBF2336}" type="presParOf" srcId="{1EB1A1DC-9AB1-4777-9EE6-BEDF8F4D58A2}" destId="{BF77F79A-DF76-42B6-8BAB-29C0B4333D99}" srcOrd="1" destOrd="0" presId="urn:microsoft.com/office/officeart/2008/layout/LinedList"/>
    <dgm:cxn modelId="{E3EABD38-492C-4809-B9A9-4EE1F267E750}" type="presParOf" srcId="{E924E8E5-8036-4280-912E-BD0C88561A2A}" destId="{0F769FC4-9A6F-4BE2-A2C2-C506D8F403BC}" srcOrd="2" destOrd="0" presId="urn:microsoft.com/office/officeart/2008/layout/LinedList"/>
    <dgm:cxn modelId="{322E1E56-3264-4DC7-96D8-D44178182F0C}" type="presParOf" srcId="{E924E8E5-8036-4280-912E-BD0C88561A2A}" destId="{9DEC1A6F-1E82-4F99-9CBD-B539438F2814}" srcOrd="3" destOrd="0" presId="urn:microsoft.com/office/officeart/2008/layout/LinedList"/>
    <dgm:cxn modelId="{E6103439-6A7D-484F-98F7-C2D7C6DEE329}" type="presParOf" srcId="{9DEC1A6F-1E82-4F99-9CBD-B539438F2814}" destId="{F59D3196-C2F4-43BA-BA50-A014CCF24B26}" srcOrd="0" destOrd="0" presId="urn:microsoft.com/office/officeart/2008/layout/LinedList"/>
    <dgm:cxn modelId="{314C5E28-949E-4B6D-AA17-DDD8E362514C}" type="presParOf" srcId="{9DEC1A6F-1E82-4F99-9CBD-B539438F2814}" destId="{4FAF6B8B-72AA-4E13-981B-4B09F2D0FEF3}" srcOrd="1" destOrd="0" presId="urn:microsoft.com/office/officeart/2008/layout/LinedList"/>
    <dgm:cxn modelId="{D0AEEF26-9153-4932-B1E8-D55E940E3691}" type="presParOf" srcId="{E924E8E5-8036-4280-912E-BD0C88561A2A}" destId="{DD19CBC5-B3DF-4784-A8AF-FD7FD1794385}" srcOrd="4" destOrd="0" presId="urn:microsoft.com/office/officeart/2008/layout/LinedList"/>
    <dgm:cxn modelId="{CDE2A437-653A-44F8-AA31-E7D69DC9D769}" type="presParOf" srcId="{E924E8E5-8036-4280-912E-BD0C88561A2A}" destId="{82B410FD-FD81-4DE6-9FAF-69EC4897F0B5}" srcOrd="5" destOrd="0" presId="urn:microsoft.com/office/officeart/2008/layout/LinedList"/>
    <dgm:cxn modelId="{8DDBC541-9B8C-4059-91FB-371CFA2DD411}" type="presParOf" srcId="{82B410FD-FD81-4DE6-9FAF-69EC4897F0B5}" destId="{79ABC1E5-4090-45C6-8340-A5088D0564CD}" srcOrd="0" destOrd="0" presId="urn:microsoft.com/office/officeart/2008/layout/LinedList"/>
    <dgm:cxn modelId="{E7D50E54-8BC0-4BE4-9324-E92C27FE5912}" type="presParOf" srcId="{82B410FD-FD81-4DE6-9FAF-69EC4897F0B5}" destId="{87E78835-D032-46F2-BABF-DDDEC2FDF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85D8B3A-93DA-4401-832B-8C8E006414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75714E-AD07-4B69-95C5-59106988D5ED}">
      <dgm:prSet custT="1"/>
      <dgm:spPr/>
      <dgm:t>
        <a:bodyPr/>
        <a:lstStyle/>
        <a:p>
          <a:pPr algn="ctr"/>
          <a:r>
            <a:rPr lang="en-US" sz="1600" b="1" dirty="0" err="1"/>
            <a:t>Medalhas</a:t>
          </a:r>
          <a:r>
            <a:rPr lang="en-US" sz="1600" b="1" dirty="0"/>
            <a:t> -&gt;</a:t>
          </a:r>
          <a:r>
            <a:rPr lang="en-US" sz="1600" b="0" dirty="0" err="1"/>
            <a:t>idMedalhas</a:t>
          </a:r>
          <a:r>
            <a:rPr lang="en-US" sz="1600" b="0" dirty="0"/>
            <a:t>, </a:t>
          </a:r>
          <a:r>
            <a:rPr lang="en-US" sz="1600" b="0" dirty="0" err="1"/>
            <a:t>tipo</a:t>
          </a:r>
          <a:endParaRPr lang="en-US" sz="1600" b="0" dirty="0"/>
        </a:p>
      </dgm:t>
    </dgm:pt>
    <dgm:pt modelId="{10C35573-2568-4D9D-9702-4AE3AD270683}" type="parTrans" cxnId="{D87CD665-BD01-4E9E-B06A-E90C143103C5}">
      <dgm:prSet/>
      <dgm:spPr/>
      <dgm:t>
        <a:bodyPr/>
        <a:lstStyle/>
        <a:p>
          <a:endParaRPr lang="en-US" sz="1600"/>
        </a:p>
      </dgm:t>
    </dgm:pt>
    <dgm:pt modelId="{53EFF110-3BEC-41C7-968A-BFF84E6C5AA4}" type="sibTrans" cxnId="{D87CD665-BD01-4E9E-B06A-E90C143103C5}">
      <dgm:prSet/>
      <dgm:spPr/>
      <dgm:t>
        <a:bodyPr/>
        <a:lstStyle/>
        <a:p>
          <a:endParaRPr lang="en-US" sz="1600"/>
        </a:p>
      </dgm:t>
    </dgm:pt>
    <dgm:pt modelId="{110DA23B-50A5-4013-B5F5-EBBD5DF42A77}" type="pres">
      <dgm:prSet presAssocID="{485D8B3A-93DA-4401-832B-8C8E00641459}" presName="vert0" presStyleCnt="0">
        <dgm:presLayoutVars>
          <dgm:dir/>
          <dgm:animOne val="branch"/>
          <dgm:animLvl val="lvl"/>
        </dgm:presLayoutVars>
      </dgm:prSet>
      <dgm:spPr/>
    </dgm:pt>
    <dgm:pt modelId="{2DBFE97F-30CD-4921-AE32-6317BBEE495B}" type="pres">
      <dgm:prSet presAssocID="{D475714E-AD07-4B69-95C5-59106988D5ED}" presName="thickLine" presStyleLbl="alignNode1" presStyleIdx="0" presStyleCnt="1"/>
      <dgm:spPr/>
    </dgm:pt>
    <dgm:pt modelId="{5BBA7790-0A7A-47B5-BBC6-EE1515ECBDAF}" type="pres">
      <dgm:prSet presAssocID="{D475714E-AD07-4B69-95C5-59106988D5ED}" presName="horz1" presStyleCnt="0"/>
      <dgm:spPr/>
    </dgm:pt>
    <dgm:pt modelId="{49CF9D1F-BA47-4D08-9D15-DAEEBB3F8A9C}" type="pres">
      <dgm:prSet presAssocID="{D475714E-AD07-4B69-95C5-59106988D5ED}" presName="tx1" presStyleLbl="revTx" presStyleIdx="0" presStyleCnt="1"/>
      <dgm:spPr/>
    </dgm:pt>
    <dgm:pt modelId="{B8589A89-49FE-4453-A35E-B730FCF7F7FC}" type="pres">
      <dgm:prSet presAssocID="{D475714E-AD07-4B69-95C5-59106988D5ED}" presName="vert1" presStyleCnt="0"/>
      <dgm:spPr/>
    </dgm:pt>
  </dgm:ptLst>
  <dgm:cxnLst>
    <dgm:cxn modelId="{64C60821-E3BE-4550-9734-7E9D5C693DB3}" type="presOf" srcId="{D475714E-AD07-4B69-95C5-59106988D5ED}" destId="{49CF9D1F-BA47-4D08-9D15-DAEEBB3F8A9C}" srcOrd="0" destOrd="0" presId="urn:microsoft.com/office/officeart/2008/layout/LinedList"/>
    <dgm:cxn modelId="{D87CD665-BD01-4E9E-B06A-E90C143103C5}" srcId="{485D8B3A-93DA-4401-832B-8C8E00641459}" destId="{D475714E-AD07-4B69-95C5-59106988D5ED}" srcOrd="0" destOrd="0" parTransId="{10C35573-2568-4D9D-9702-4AE3AD270683}" sibTransId="{53EFF110-3BEC-41C7-968A-BFF84E6C5AA4}"/>
    <dgm:cxn modelId="{ADE022E2-261B-4C5F-BF2E-0925CB884A19}" type="presOf" srcId="{485D8B3A-93DA-4401-832B-8C8E00641459}" destId="{110DA23B-50A5-4013-B5F5-EBBD5DF42A77}" srcOrd="0" destOrd="0" presId="urn:microsoft.com/office/officeart/2008/layout/LinedList"/>
    <dgm:cxn modelId="{5D6A14AB-28BE-4B02-BCF8-B25C7C5C39BA}" type="presParOf" srcId="{110DA23B-50A5-4013-B5F5-EBBD5DF42A77}" destId="{2DBFE97F-30CD-4921-AE32-6317BBEE495B}" srcOrd="0" destOrd="0" presId="urn:microsoft.com/office/officeart/2008/layout/LinedList"/>
    <dgm:cxn modelId="{40E58E32-1267-4195-84BD-ECF9F16B44F4}" type="presParOf" srcId="{110DA23B-50A5-4013-B5F5-EBBD5DF42A77}" destId="{5BBA7790-0A7A-47B5-BBC6-EE1515ECBDAF}" srcOrd="1" destOrd="0" presId="urn:microsoft.com/office/officeart/2008/layout/LinedList"/>
    <dgm:cxn modelId="{A8235346-714E-43F5-BA3F-47440C2DA7D5}" type="presParOf" srcId="{5BBA7790-0A7A-47B5-BBC6-EE1515ECBDAF}" destId="{49CF9D1F-BA47-4D08-9D15-DAEEBB3F8A9C}" srcOrd="0" destOrd="0" presId="urn:microsoft.com/office/officeart/2008/layout/LinedList"/>
    <dgm:cxn modelId="{3B602BB5-66ED-4720-AA14-64683327BA03}" type="presParOf" srcId="{5BBA7790-0A7A-47B5-BBC6-EE1515ECBDAF}" destId="{B8589A89-49FE-4453-A35E-B730FCF7F7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68A95B0-A86F-480F-9D0A-574ED97608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9663BB-84A0-4E18-8310-25A55365095A}">
      <dgm:prSet custT="1"/>
      <dgm:spPr/>
      <dgm:t>
        <a:bodyPr/>
        <a:lstStyle/>
        <a:p>
          <a:pPr algn="ctr"/>
          <a:endParaRPr lang="en-US" sz="1600" dirty="0"/>
        </a:p>
      </dgm:t>
    </dgm:pt>
    <dgm:pt modelId="{41F7D2BA-3994-456E-A8B4-6B8FC9A39BF6}" type="parTrans" cxnId="{4E9C4AFA-2B99-42A0-8418-2BDAA9826E2E}">
      <dgm:prSet/>
      <dgm:spPr/>
      <dgm:t>
        <a:bodyPr/>
        <a:lstStyle/>
        <a:p>
          <a:endParaRPr lang="en-US" sz="1600"/>
        </a:p>
      </dgm:t>
    </dgm:pt>
    <dgm:pt modelId="{DF8B2EB9-E30B-4167-B436-FF7A033EE783}" type="sibTrans" cxnId="{4E9C4AFA-2B99-42A0-8418-2BDAA9826E2E}">
      <dgm:prSet/>
      <dgm:spPr/>
      <dgm:t>
        <a:bodyPr/>
        <a:lstStyle/>
        <a:p>
          <a:endParaRPr lang="en-US" sz="1600"/>
        </a:p>
      </dgm:t>
    </dgm:pt>
    <dgm:pt modelId="{FD0C69C7-0736-48A4-B16F-F761142DF3F3}" type="pres">
      <dgm:prSet presAssocID="{368A95B0-A86F-480F-9D0A-574ED97608CE}" presName="vert0" presStyleCnt="0">
        <dgm:presLayoutVars>
          <dgm:dir/>
          <dgm:animOne val="branch"/>
          <dgm:animLvl val="lvl"/>
        </dgm:presLayoutVars>
      </dgm:prSet>
      <dgm:spPr/>
    </dgm:pt>
    <dgm:pt modelId="{44CFD677-B7E2-4A69-9526-D5CF12269AF9}" type="pres">
      <dgm:prSet presAssocID="{339663BB-84A0-4E18-8310-25A55365095A}" presName="thickLine" presStyleLbl="alignNode1" presStyleIdx="0" presStyleCnt="1" custLinFactY="-83397" custLinFactNeighborX="274" custLinFactNeighborY="-100000"/>
      <dgm:spPr/>
    </dgm:pt>
    <dgm:pt modelId="{35524965-F0B0-4748-8DD5-EDCD69D4304E}" type="pres">
      <dgm:prSet presAssocID="{339663BB-84A0-4E18-8310-25A55365095A}" presName="horz1" presStyleCnt="0"/>
      <dgm:spPr/>
    </dgm:pt>
    <dgm:pt modelId="{68501B2A-4EC2-4836-92AE-E8AF9907A743}" type="pres">
      <dgm:prSet presAssocID="{339663BB-84A0-4E18-8310-25A55365095A}" presName="tx1" presStyleLbl="revTx" presStyleIdx="0" presStyleCnt="1" custScaleY="40084" custLinFactNeighborY="-10858"/>
      <dgm:spPr/>
    </dgm:pt>
    <dgm:pt modelId="{6C2705FA-5CCD-4CBF-9F1F-A9279F7D9A98}" type="pres">
      <dgm:prSet presAssocID="{339663BB-84A0-4E18-8310-25A55365095A}" presName="vert1" presStyleCnt="0"/>
      <dgm:spPr/>
    </dgm:pt>
  </dgm:ptLst>
  <dgm:cxnLst>
    <dgm:cxn modelId="{C4B6EE15-CE97-481B-B080-6B8DC9F913D8}" type="presOf" srcId="{368A95B0-A86F-480F-9D0A-574ED97608CE}" destId="{FD0C69C7-0736-48A4-B16F-F761142DF3F3}" srcOrd="0" destOrd="0" presId="urn:microsoft.com/office/officeart/2008/layout/LinedList"/>
    <dgm:cxn modelId="{3FCB24A5-EE03-4B99-B0FB-81B705340616}" type="presOf" srcId="{339663BB-84A0-4E18-8310-25A55365095A}" destId="{68501B2A-4EC2-4836-92AE-E8AF9907A743}" srcOrd="0" destOrd="0" presId="urn:microsoft.com/office/officeart/2008/layout/LinedList"/>
    <dgm:cxn modelId="{4E9C4AFA-2B99-42A0-8418-2BDAA9826E2E}" srcId="{368A95B0-A86F-480F-9D0A-574ED97608CE}" destId="{339663BB-84A0-4E18-8310-25A55365095A}" srcOrd="0" destOrd="0" parTransId="{41F7D2BA-3994-456E-A8B4-6B8FC9A39BF6}" sibTransId="{DF8B2EB9-E30B-4167-B436-FF7A033EE783}"/>
    <dgm:cxn modelId="{32CC97E0-DD90-40F0-9B1F-A250FF07F8B3}" type="presParOf" srcId="{FD0C69C7-0736-48A4-B16F-F761142DF3F3}" destId="{44CFD677-B7E2-4A69-9526-D5CF12269AF9}" srcOrd="0" destOrd="0" presId="urn:microsoft.com/office/officeart/2008/layout/LinedList"/>
    <dgm:cxn modelId="{CE29DE91-D2C7-4FDC-8094-99AECD7AC75B}" type="presParOf" srcId="{FD0C69C7-0736-48A4-B16F-F761142DF3F3}" destId="{35524965-F0B0-4748-8DD5-EDCD69D4304E}" srcOrd="1" destOrd="0" presId="urn:microsoft.com/office/officeart/2008/layout/LinedList"/>
    <dgm:cxn modelId="{62511EFD-A022-46C1-ADAD-CFF3EF9B2B4F}" type="presParOf" srcId="{35524965-F0B0-4748-8DD5-EDCD69D4304E}" destId="{68501B2A-4EC2-4836-92AE-E8AF9907A743}" srcOrd="0" destOrd="0" presId="urn:microsoft.com/office/officeart/2008/layout/LinedList"/>
    <dgm:cxn modelId="{064F702A-D6A3-49E0-ADD2-14000AE9E6FC}" type="presParOf" srcId="{35524965-F0B0-4748-8DD5-EDCD69D4304E}" destId="{6C2705FA-5CCD-4CBF-9F1F-A9279F7D9A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90FBDF6-28FB-4A74-B525-D0517816B74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D2F696-0238-48BF-AF13-86E211F6344F}">
      <dgm:prSet custT="1"/>
      <dgm:spPr/>
      <dgm:t>
        <a:bodyPr/>
        <a:lstStyle/>
        <a:p>
          <a:r>
            <a:rPr lang="pt-PT" sz="2000" b="1" dirty="0"/>
            <a:t>Norma 1FN - </a:t>
          </a:r>
          <a:r>
            <a:rPr lang="pt-PT" sz="2000" b="0" dirty="0"/>
            <a:t>Não</a:t>
          </a:r>
          <a:r>
            <a:rPr lang="pt-PT" sz="2000" dirty="0"/>
            <a:t> ter valores repetidos nas tabelas</a:t>
          </a:r>
          <a:endParaRPr lang="en-US" sz="2000" dirty="0"/>
        </a:p>
      </dgm:t>
    </dgm:pt>
    <dgm:pt modelId="{0B6FDEE2-8450-4090-9374-386731BAEB17}" type="parTrans" cxnId="{5F47D818-4CCA-4A7A-9A50-3649B4C54443}">
      <dgm:prSet/>
      <dgm:spPr/>
      <dgm:t>
        <a:bodyPr/>
        <a:lstStyle/>
        <a:p>
          <a:endParaRPr lang="en-US" sz="2000"/>
        </a:p>
      </dgm:t>
    </dgm:pt>
    <dgm:pt modelId="{2444BBCE-77F6-44AD-BC44-5098008735D9}" type="sibTrans" cxnId="{5F47D818-4CCA-4A7A-9A50-3649B4C54443}">
      <dgm:prSet/>
      <dgm:spPr/>
      <dgm:t>
        <a:bodyPr/>
        <a:lstStyle/>
        <a:p>
          <a:endParaRPr lang="en-US" sz="2000"/>
        </a:p>
      </dgm:t>
    </dgm:pt>
    <dgm:pt modelId="{1341AAE3-EEA0-4588-A743-21B80C20CD35}">
      <dgm:prSet custT="1"/>
      <dgm:spPr/>
      <dgm:t>
        <a:bodyPr/>
        <a:lstStyle/>
        <a:p>
          <a:r>
            <a:rPr lang="en-US" sz="2000" b="1" dirty="0"/>
            <a:t>Norma 2FN -</a:t>
          </a:r>
          <a:r>
            <a:rPr lang="en-US" sz="2000" b="0" dirty="0" err="1"/>
            <a:t>Atributos</a:t>
          </a:r>
          <a:r>
            <a:rPr lang="en-US" sz="2000" dirty="0"/>
            <a:t> </a:t>
          </a:r>
          <a:r>
            <a:rPr lang="en-US" sz="2000" dirty="0" err="1"/>
            <a:t>dependem</a:t>
          </a:r>
          <a:r>
            <a:rPr lang="en-US" sz="2000" dirty="0"/>
            <a:t> da </a:t>
          </a:r>
          <a:r>
            <a:rPr lang="en-US" sz="2000" dirty="0" err="1"/>
            <a:t>chave</a:t>
          </a:r>
          <a:r>
            <a:rPr lang="en-US" sz="2000" dirty="0"/>
            <a:t> </a:t>
          </a:r>
          <a:r>
            <a:rPr lang="en-US" sz="2000" dirty="0" err="1"/>
            <a:t>primaria</a:t>
          </a:r>
          <a:r>
            <a:rPr lang="en-US" sz="2000" dirty="0"/>
            <a:t>(</a:t>
          </a:r>
          <a:r>
            <a:rPr lang="en-US" sz="2000" dirty="0" err="1"/>
            <a:t>exceto</a:t>
          </a:r>
          <a:r>
            <a:rPr lang="en-US" sz="2000" dirty="0"/>
            <a:t> a </a:t>
          </a:r>
          <a:r>
            <a:rPr lang="en-US" sz="2000" dirty="0" err="1"/>
            <a:t>chave</a:t>
          </a:r>
          <a:r>
            <a:rPr lang="en-US" sz="2000" dirty="0"/>
            <a:t> </a:t>
          </a:r>
          <a:r>
            <a:rPr lang="en-US" sz="2000" dirty="0" err="1"/>
            <a:t>primaria</a:t>
          </a:r>
          <a:r>
            <a:rPr lang="en-US" sz="2000" dirty="0"/>
            <a:t>)</a:t>
          </a:r>
        </a:p>
      </dgm:t>
    </dgm:pt>
    <dgm:pt modelId="{814BCDAE-B719-413C-98CB-1367FFE36554}" type="parTrans" cxnId="{8725F872-BC79-4C2B-A0A4-98F5EDE35498}">
      <dgm:prSet/>
      <dgm:spPr/>
      <dgm:t>
        <a:bodyPr/>
        <a:lstStyle/>
        <a:p>
          <a:endParaRPr lang="en-US" sz="2000"/>
        </a:p>
      </dgm:t>
    </dgm:pt>
    <dgm:pt modelId="{55FB152B-D8EB-45EE-8ABA-700AF5BA4B51}" type="sibTrans" cxnId="{8725F872-BC79-4C2B-A0A4-98F5EDE35498}">
      <dgm:prSet/>
      <dgm:spPr/>
      <dgm:t>
        <a:bodyPr/>
        <a:lstStyle/>
        <a:p>
          <a:endParaRPr lang="en-US" sz="2000"/>
        </a:p>
      </dgm:t>
    </dgm:pt>
    <dgm:pt modelId="{7FEFDDE8-725E-4D6A-943D-8AD38E31C1AC}">
      <dgm:prSet custT="1"/>
      <dgm:spPr/>
      <dgm:t>
        <a:bodyPr/>
        <a:lstStyle/>
        <a:p>
          <a:r>
            <a:rPr lang="pt-PT" sz="2000" b="1" dirty="0"/>
            <a:t>Norma 4FN- </a:t>
          </a:r>
          <a:r>
            <a:rPr lang="pt-PT" sz="2000" b="0" dirty="0"/>
            <a:t>Eliminar</a:t>
          </a:r>
          <a:r>
            <a:rPr lang="pt-PT" sz="2000" dirty="0"/>
            <a:t> dependências multivalor</a:t>
          </a:r>
          <a:endParaRPr lang="en-US" sz="2000" dirty="0"/>
        </a:p>
      </dgm:t>
    </dgm:pt>
    <dgm:pt modelId="{4C47B32A-7147-4663-A458-5AE3F83D8795}" type="parTrans" cxnId="{FEC6300B-B53A-40A5-AD7A-3F78636CF548}">
      <dgm:prSet/>
      <dgm:spPr/>
      <dgm:t>
        <a:bodyPr/>
        <a:lstStyle/>
        <a:p>
          <a:endParaRPr lang="en-US" sz="2000"/>
        </a:p>
      </dgm:t>
    </dgm:pt>
    <dgm:pt modelId="{3992BA4B-3FAE-4CA1-82EE-E1507581EE15}" type="sibTrans" cxnId="{FEC6300B-B53A-40A5-AD7A-3F78636CF548}">
      <dgm:prSet/>
      <dgm:spPr/>
      <dgm:t>
        <a:bodyPr/>
        <a:lstStyle/>
        <a:p>
          <a:endParaRPr lang="en-US" sz="2000"/>
        </a:p>
      </dgm:t>
    </dgm:pt>
    <dgm:pt modelId="{FA873706-3E58-476E-ADF0-015FC2301627}">
      <dgm:prSet custT="1"/>
      <dgm:spPr/>
      <dgm:t>
        <a:bodyPr/>
        <a:lstStyle/>
        <a:p>
          <a:r>
            <a:rPr lang="pt-PT" sz="2000" b="1" dirty="0"/>
            <a:t>Norma 3FN- </a:t>
          </a:r>
          <a:r>
            <a:rPr lang="pt-PT" sz="2000" dirty="0"/>
            <a:t>Atributo não-chave não depende de outro atributo não-chave</a:t>
          </a:r>
          <a:endParaRPr lang="en-US" sz="2000" dirty="0"/>
        </a:p>
      </dgm:t>
    </dgm:pt>
    <dgm:pt modelId="{312E7401-6CDE-477C-95E0-38E281CED393}" type="parTrans" cxnId="{CCAA4541-4D95-4101-B580-838C17AEFD31}">
      <dgm:prSet/>
      <dgm:spPr/>
      <dgm:t>
        <a:bodyPr/>
        <a:lstStyle/>
        <a:p>
          <a:endParaRPr lang="en-US" sz="2000"/>
        </a:p>
      </dgm:t>
    </dgm:pt>
    <dgm:pt modelId="{5E9E368B-DB54-425B-A19C-977F54CC8FCA}" type="sibTrans" cxnId="{CCAA4541-4D95-4101-B580-838C17AEFD31}">
      <dgm:prSet/>
      <dgm:spPr/>
      <dgm:t>
        <a:bodyPr/>
        <a:lstStyle/>
        <a:p>
          <a:endParaRPr lang="en-US" sz="2000"/>
        </a:p>
      </dgm:t>
    </dgm:pt>
    <dgm:pt modelId="{C1BE645E-9EBD-4A96-8420-51E311371F85}" type="pres">
      <dgm:prSet presAssocID="{F90FBDF6-28FB-4A74-B525-D0517816B748}" presName="vert0" presStyleCnt="0">
        <dgm:presLayoutVars>
          <dgm:dir/>
          <dgm:animOne val="branch"/>
          <dgm:animLvl val="lvl"/>
        </dgm:presLayoutVars>
      </dgm:prSet>
      <dgm:spPr/>
    </dgm:pt>
    <dgm:pt modelId="{6F16F4AF-6181-419C-85A8-034A9801C9AD}" type="pres">
      <dgm:prSet presAssocID="{2DD2F696-0238-48BF-AF13-86E211F6344F}" presName="thickLine" presStyleLbl="alignNode1" presStyleIdx="0" presStyleCnt="4" custLinFactNeighborY="-984"/>
      <dgm:spPr/>
    </dgm:pt>
    <dgm:pt modelId="{22EF56E7-42D4-4A76-96D8-EC5E9D7EF741}" type="pres">
      <dgm:prSet presAssocID="{2DD2F696-0238-48BF-AF13-86E211F6344F}" presName="horz1" presStyleCnt="0"/>
      <dgm:spPr/>
    </dgm:pt>
    <dgm:pt modelId="{4F927538-7260-4860-9A3A-C196B4EF0A2E}" type="pres">
      <dgm:prSet presAssocID="{2DD2F696-0238-48BF-AF13-86E211F6344F}" presName="tx1" presStyleLbl="revTx" presStyleIdx="0" presStyleCnt="4"/>
      <dgm:spPr/>
    </dgm:pt>
    <dgm:pt modelId="{54F1307B-CDC5-415D-BB8D-C1A4785C3C8C}" type="pres">
      <dgm:prSet presAssocID="{2DD2F696-0238-48BF-AF13-86E211F6344F}" presName="vert1" presStyleCnt="0"/>
      <dgm:spPr/>
    </dgm:pt>
    <dgm:pt modelId="{92320309-5D98-4AE1-AC3E-2FC447801A0A}" type="pres">
      <dgm:prSet presAssocID="{1341AAE3-EEA0-4588-A743-21B80C20CD35}" presName="thickLine" presStyleLbl="alignNode1" presStyleIdx="1" presStyleCnt="4" custLinFactNeighborX="289" custLinFactNeighborY="-24588"/>
      <dgm:spPr/>
    </dgm:pt>
    <dgm:pt modelId="{BFF0D284-0A05-4182-887E-C6E4726926C7}" type="pres">
      <dgm:prSet presAssocID="{1341AAE3-EEA0-4588-A743-21B80C20CD35}" presName="horz1" presStyleCnt="0"/>
      <dgm:spPr/>
    </dgm:pt>
    <dgm:pt modelId="{E4D96147-4BE1-4BC2-9A6C-F11E152D9855}" type="pres">
      <dgm:prSet presAssocID="{1341AAE3-EEA0-4588-A743-21B80C20CD35}" presName="tx1" presStyleLbl="revTx" presStyleIdx="1" presStyleCnt="4" custLinFactNeighborX="145" custLinFactNeighborY="-28459"/>
      <dgm:spPr/>
    </dgm:pt>
    <dgm:pt modelId="{B1BA6B8A-B110-4FC8-BB13-58D494CE4916}" type="pres">
      <dgm:prSet presAssocID="{1341AAE3-EEA0-4588-A743-21B80C20CD35}" presName="vert1" presStyleCnt="0"/>
      <dgm:spPr/>
    </dgm:pt>
    <dgm:pt modelId="{9AE95E5A-08DB-402A-865D-6BE93B3077FD}" type="pres">
      <dgm:prSet presAssocID="{FA873706-3E58-476E-ADF0-015FC2301627}" presName="thickLine" presStyleLbl="alignNode1" presStyleIdx="2" presStyleCnt="4" custLinFactNeighborY="-16724"/>
      <dgm:spPr/>
    </dgm:pt>
    <dgm:pt modelId="{D2400445-B6E2-46BC-8313-A82320757B73}" type="pres">
      <dgm:prSet presAssocID="{FA873706-3E58-476E-ADF0-015FC2301627}" presName="horz1" presStyleCnt="0"/>
      <dgm:spPr/>
    </dgm:pt>
    <dgm:pt modelId="{4FF88CAC-F2A3-408F-A58A-1F6CE3400B25}" type="pres">
      <dgm:prSet presAssocID="{FA873706-3E58-476E-ADF0-015FC2301627}" presName="tx1" presStyleLbl="revTx" presStyleIdx="2" presStyleCnt="4" custLinFactNeighborY="-12789"/>
      <dgm:spPr/>
    </dgm:pt>
    <dgm:pt modelId="{43645C43-7A2D-4C81-A8E8-E3AE941B8ED2}" type="pres">
      <dgm:prSet presAssocID="{FA873706-3E58-476E-ADF0-015FC2301627}" presName="vert1" presStyleCnt="0"/>
      <dgm:spPr/>
    </dgm:pt>
    <dgm:pt modelId="{792BF3AB-9185-4183-A984-8588740C6B6A}" type="pres">
      <dgm:prSet presAssocID="{7FEFDDE8-725E-4D6A-943D-8AD38E31C1AC}" presName="thickLine" presStyleLbl="alignNode1" presStyleIdx="3" presStyleCnt="4" custLinFactNeighborY="-3936"/>
      <dgm:spPr/>
    </dgm:pt>
    <dgm:pt modelId="{2894219E-CB7F-4D60-9B82-E72FDC6AE1B2}" type="pres">
      <dgm:prSet presAssocID="{7FEFDDE8-725E-4D6A-943D-8AD38E31C1AC}" presName="horz1" presStyleCnt="0"/>
      <dgm:spPr/>
    </dgm:pt>
    <dgm:pt modelId="{04380029-150B-4B14-82EB-073FA129B573}" type="pres">
      <dgm:prSet presAssocID="{7FEFDDE8-725E-4D6A-943D-8AD38E31C1AC}" presName="tx1" presStyleLbl="revTx" presStyleIdx="3" presStyleCnt="4"/>
      <dgm:spPr/>
    </dgm:pt>
    <dgm:pt modelId="{47002C52-FCD0-4901-9351-640589A04C21}" type="pres">
      <dgm:prSet presAssocID="{7FEFDDE8-725E-4D6A-943D-8AD38E31C1AC}" presName="vert1" presStyleCnt="0"/>
      <dgm:spPr/>
    </dgm:pt>
  </dgm:ptLst>
  <dgm:cxnLst>
    <dgm:cxn modelId="{A39C9301-F9D3-40FE-85C0-A226AA589416}" type="presOf" srcId="{2DD2F696-0238-48BF-AF13-86E211F6344F}" destId="{4F927538-7260-4860-9A3A-C196B4EF0A2E}" srcOrd="0" destOrd="0" presId="urn:microsoft.com/office/officeart/2008/layout/LinedList"/>
    <dgm:cxn modelId="{FEC6300B-B53A-40A5-AD7A-3F78636CF548}" srcId="{F90FBDF6-28FB-4A74-B525-D0517816B748}" destId="{7FEFDDE8-725E-4D6A-943D-8AD38E31C1AC}" srcOrd="3" destOrd="0" parTransId="{4C47B32A-7147-4663-A458-5AE3F83D8795}" sibTransId="{3992BA4B-3FAE-4CA1-82EE-E1507581EE15}"/>
    <dgm:cxn modelId="{5F47D818-4CCA-4A7A-9A50-3649B4C54443}" srcId="{F90FBDF6-28FB-4A74-B525-D0517816B748}" destId="{2DD2F696-0238-48BF-AF13-86E211F6344F}" srcOrd="0" destOrd="0" parTransId="{0B6FDEE2-8450-4090-9374-386731BAEB17}" sibTransId="{2444BBCE-77F6-44AD-BC44-5098008735D9}"/>
    <dgm:cxn modelId="{CCAA4541-4D95-4101-B580-838C17AEFD31}" srcId="{F90FBDF6-28FB-4A74-B525-D0517816B748}" destId="{FA873706-3E58-476E-ADF0-015FC2301627}" srcOrd="2" destOrd="0" parTransId="{312E7401-6CDE-477C-95E0-38E281CED393}" sibTransId="{5E9E368B-DB54-425B-A19C-977F54CC8FCA}"/>
    <dgm:cxn modelId="{8CF3C548-E53D-45C0-8AB6-693586023B39}" type="presOf" srcId="{FA873706-3E58-476E-ADF0-015FC2301627}" destId="{4FF88CAC-F2A3-408F-A58A-1F6CE3400B25}" srcOrd="0" destOrd="0" presId="urn:microsoft.com/office/officeart/2008/layout/LinedList"/>
    <dgm:cxn modelId="{8725F872-BC79-4C2B-A0A4-98F5EDE35498}" srcId="{F90FBDF6-28FB-4A74-B525-D0517816B748}" destId="{1341AAE3-EEA0-4588-A743-21B80C20CD35}" srcOrd="1" destOrd="0" parTransId="{814BCDAE-B719-413C-98CB-1367FFE36554}" sibTransId="{55FB152B-D8EB-45EE-8ABA-700AF5BA4B51}"/>
    <dgm:cxn modelId="{823A5FA7-123C-4685-8097-A55651E2C622}" type="presOf" srcId="{F90FBDF6-28FB-4A74-B525-D0517816B748}" destId="{C1BE645E-9EBD-4A96-8420-51E311371F85}" srcOrd="0" destOrd="0" presId="urn:microsoft.com/office/officeart/2008/layout/LinedList"/>
    <dgm:cxn modelId="{659944AC-DBC6-4ED0-A212-777784C52F5B}" type="presOf" srcId="{7FEFDDE8-725E-4D6A-943D-8AD38E31C1AC}" destId="{04380029-150B-4B14-82EB-073FA129B573}" srcOrd="0" destOrd="0" presId="urn:microsoft.com/office/officeart/2008/layout/LinedList"/>
    <dgm:cxn modelId="{6B108CE5-7C3E-4D02-885D-9EE465D85BFA}" type="presOf" srcId="{1341AAE3-EEA0-4588-A743-21B80C20CD35}" destId="{E4D96147-4BE1-4BC2-9A6C-F11E152D9855}" srcOrd="0" destOrd="0" presId="urn:microsoft.com/office/officeart/2008/layout/LinedList"/>
    <dgm:cxn modelId="{385B634D-4760-4D0B-9037-0E8D462B4D34}" type="presParOf" srcId="{C1BE645E-9EBD-4A96-8420-51E311371F85}" destId="{6F16F4AF-6181-419C-85A8-034A9801C9AD}" srcOrd="0" destOrd="0" presId="urn:microsoft.com/office/officeart/2008/layout/LinedList"/>
    <dgm:cxn modelId="{F33CF3DD-A5E9-4A12-A939-4767F753BF35}" type="presParOf" srcId="{C1BE645E-9EBD-4A96-8420-51E311371F85}" destId="{22EF56E7-42D4-4A76-96D8-EC5E9D7EF741}" srcOrd="1" destOrd="0" presId="urn:microsoft.com/office/officeart/2008/layout/LinedList"/>
    <dgm:cxn modelId="{C71E7004-2C97-45F5-9C92-9D430E03D1B4}" type="presParOf" srcId="{22EF56E7-42D4-4A76-96D8-EC5E9D7EF741}" destId="{4F927538-7260-4860-9A3A-C196B4EF0A2E}" srcOrd="0" destOrd="0" presId="urn:microsoft.com/office/officeart/2008/layout/LinedList"/>
    <dgm:cxn modelId="{222FA48C-86CB-4B2C-8E2B-3D3692759F19}" type="presParOf" srcId="{22EF56E7-42D4-4A76-96D8-EC5E9D7EF741}" destId="{54F1307B-CDC5-415D-BB8D-C1A4785C3C8C}" srcOrd="1" destOrd="0" presId="urn:microsoft.com/office/officeart/2008/layout/LinedList"/>
    <dgm:cxn modelId="{D8E958AA-8E80-425E-88C1-DDE4B27D0DBF}" type="presParOf" srcId="{C1BE645E-9EBD-4A96-8420-51E311371F85}" destId="{92320309-5D98-4AE1-AC3E-2FC447801A0A}" srcOrd="2" destOrd="0" presId="urn:microsoft.com/office/officeart/2008/layout/LinedList"/>
    <dgm:cxn modelId="{5C4E0BE3-29EE-4C01-AAAB-2E1C9DC6238E}" type="presParOf" srcId="{C1BE645E-9EBD-4A96-8420-51E311371F85}" destId="{BFF0D284-0A05-4182-887E-C6E4726926C7}" srcOrd="3" destOrd="0" presId="urn:microsoft.com/office/officeart/2008/layout/LinedList"/>
    <dgm:cxn modelId="{235B549D-F5DE-4BC8-9925-9507F5C502A6}" type="presParOf" srcId="{BFF0D284-0A05-4182-887E-C6E4726926C7}" destId="{E4D96147-4BE1-4BC2-9A6C-F11E152D9855}" srcOrd="0" destOrd="0" presId="urn:microsoft.com/office/officeart/2008/layout/LinedList"/>
    <dgm:cxn modelId="{75F708A5-BBA0-4E3A-984F-FD5C1BC7DD47}" type="presParOf" srcId="{BFF0D284-0A05-4182-887E-C6E4726926C7}" destId="{B1BA6B8A-B110-4FC8-BB13-58D494CE4916}" srcOrd="1" destOrd="0" presId="urn:microsoft.com/office/officeart/2008/layout/LinedList"/>
    <dgm:cxn modelId="{C40505EB-F505-467F-827C-4B1ACFBECA0C}" type="presParOf" srcId="{C1BE645E-9EBD-4A96-8420-51E311371F85}" destId="{9AE95E5A-08DB-402A-865D-6BE93B3077FD}" srcOrd="4" destOrd="0" presId="urn:microsoft.com/office/officeart/2008/layout/LinedList"/>
    <dgm:cxn modelId="{D25F61B5-0E15-49E4-B9A2-68404520B40A}" type="presParOf" srcId="{C1BE645E-9EBD-4A96-8420-51E311371F85}" destId="{D2400445-B6E2-46BC-8313-A82320757B73}" srcOrd="5" destOrd="0" presId="urn:microsoft.com/office/officeart/2008/layout/LinedList"/>
    <dgm:cxn modelId="{3AF73715-B4C1-4447-859D-F1503B5A8D4D}" type="presParOf" srcId="{D2400445-B6E2-46BC-8313-A82320757B73}" destId="{4FF88CAC-F2A3-408F-A58A-1F6CE3400B25}" srcOrd="0" destOrd="0" presId="urn:microsoft.com/office/officeart/2008/layout/LinedList"/>
    <dgm:cxn modelId="{82DF36BE-F107-43DA-BEC8-E24E02DC31D9}" type="presParOf" srcId="{D2400445-B6E2-46BC-8313-A82320757B73}" destId="{43645C43-7A2D-4C81-A8E8-E3AE941B8ED2}" srcOrd="1" destOrd="0" presId="urn:microsoft.com/office/officeart/2008/layout/LinedList"/>
    <dgm:cxn modelId="{367EAE50-FCA4-4E29-8999-060CB8698495}" type="presParOf" srcId="{C1BE645E-9EBD-4A96-8420-51E311371F85}" destId="{792BF3AB-9185-4183-A984-8588740C6B6A}" srcOrd="6" destOrd="0" presId="urn:microsoft.com/office/officeart/2008/layout/LinedList"/>
    <dgm:cxn modelId="{FE14AB2D-8828-414A-8C2C-B52A971224A1}" type="presParOf" srcId="{C1BE645E-9EBD-4A96-8420-51E311371F85}" destId="{2894219E-CB7F-4D60-9B82-E72FDC6AE1B2}" srcOrd="7" destOrd="0" presId="urn:microsoft.com/office/officeart/2008/layout/LinedList"/>
    <dgm:cxn modelId="{38019AB0-D119-416F-A939-B9DE2CF94556}" type="presParOf" srcId="{2894219E-CB7F-4D60-9B82-E72FDC6AE1B2}" destId="{04380029-150B-4B14-82EB-073FA129B573}" srcOrd="0" destOrd="0" presId="urn:microsoft.com/office/officeart/2008/layout/LinedList"/>
    <dgm:cxn modelId="{EFAC9A76-8E43-466A-8E9B-C5C289E4065E}" type="presParOf" srcId="{2894219E-CB7F-4D60-9B82-E72FDC6AE1B2}" destId="{47002C52-FCD0-4901-9351-640589A04C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0511E4A-F72C-429C-90B9-9D42FE937CA6}" type="doc">
      <dgm:prSet loTypeId="urn:microsoft.com/office/officeart/2005/8/layout/lProcess3" loCatId="process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81A8FB39-F55A-4095-BFD5-4CBA12014EB5}">
      <dgm:prSet/>
      <dgm:spPr/>
      <dgm:t>
        <a:bodyPr/>
        <a:lstStyle/>
        <a:p>
          <a:endParaRPr lang="en-US" dirty="0"/>
        </a:p>
      </dgm:t>
    </dgm:pt>
    <dgm:pt modelId="{7358FCA7-426F-4322-B287-8A49B66468BE}" type="parTrans" cxnId="{4AA126A6-AEE7-49C2-AF70-9E61E7AA8A50}">
      <dgm:prSet/>
      <dgm:spPr/>
      <dgm:t>
        <a:bodyPr/>
        <a:lstStyle/>
        <a:p>
          <a:endParaRPr lang="en-US"/>
        </a:p>
      </dgm:t>
    </dgm:pt>
    <dgm:pt modelId="{30CFB533-CB69-497E-A7D9-CDBDAA797D68}" type="sibTrans" cxnId="{4AA126A6-AEE7-49C2-AF70-9E61E7AA8A50}">
      <dgm:prSet/>
      <dgm:spPr/>
      <dgm:t>
        <a:bodyPr/>
        <a:lstStyle/>
        <a:p>
          <a:endParaRPr lang="en-US"/>
        </a:p>
      </dgm:t>
    </dgm:pt>
    <dgm:pt modelId="{D627449F-3A91-4E00-9094-47023AA174C4}" type="pres">
      <dgm:prSet presAssocID="{10511E4A-F72C-429C-90B9-9D42FE937CA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186CD2E-DF64-4351-954F-3D5BB4959929}" type="pres">
      <dgm:prSet presAssocID="{81A8FB39-F55A-4095-BFD5-4CBA12014EB5}" presName="horFlow" presStyleCnt="0"/>
      <dgm:spPr/>
    </dgm:pt>
    <dgm:pt modelId="{8937AC06-4974-4B9F-AE74-E432612CB544}" type="pres">
      <dgm:prSet presAssocID="{81A8FB39-F55A-4095-BFD5-4CBA12014EB5}" presName="bigChev" presStyleLbl="node1" presStyleIdx="0" presStyleCnt="1" custAng="10800000" custScaleX="158025" custScaleY="114780" custLinFactNeighborX="787" custLinFactNeighborY="155"/>
      <dgm:spPr/>
    </dgm:pt>
  </dgm:ptLst>
  <dgm:cxnLst>
    <dgm:cxn modelId="{112EF564-0262-4504-AB51-5FC56D542B08}" type="presOf" srcId="{81A8FB39-F55A-4095-BFD5-4CBA12014EB5}" destId="{8937AC06-4974-4B9F-AE74-E432612CB544}" srcOrd="0" destOrd="0" presId="urn:microsoft.com/office/officeart/2005/8/layout/lProcess3"/>
    <dgm:cxn modelId="{4148B24A-4A02-4265-9929-5CF75170D322}" type="presOf" srcId="{10511E4A-F72C-429C-90B9-9D42FE937CA6}" destId="{D627449F-3A91-4E00-9094-47023AA174C4}" srcOrd="0" destOrd="0" presId="urn:microsoft.com/office/officeart/2005/8/layout/lProcess3"/>
    <dgm:cxn modelId="{4AA126A6-AEE7-49C2-AF70-9E61E7AA8A50}" srcId="{10511E4A-F72C-429C-90B9-9D42FE937CA6}" destId="{81A8FB39-F55A-4095-BFD5-4CBA12014EB5}" srcOrd="0" destOrd="0" parTransId="{7358FCA7-426F-4322-B287-8A49B66468BE}" sibTransId="{30CFB533-CB69-497E-A7D9-CDBDAA797D68}"/>
    <dgm:cxn modelId="{E6BBC04D-C5F4-48C0-B1BD-F1A39FA414E8}" type="presParOf" srcId="{D627449F-3A91-4E00-9094-47023AA174C4}" destId="{0186CD2E-DF64-4351-954F-3D5BB4959929}" srcOrd="0" destOrd="0" presId="urn:microsoft.com/office/officeart/2005/8/layout/lProcess3"/>
    <dgm:cxn modelId="{ED35496C-1BD4-4F98-9D2F-441052DAC8F7}" type="presParOf" srcId="{0186CD2E-DF64-4351-954F-3D5BB4959929}" destId="{8937AC06-4974-4B9F-AE74-E432612CB54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1E929F3-6430-43FF-84D8-7E6D2CF80994}" type="doc">
      <dgm:prSet loTypeId="urn:microsoft.com/office/officeart/2005/8/layout/vList2" loCatId="list" qsTypeId="urn:microsoft.com/office/officeart/2005/8/quickstyle/3d2" qsCatId="3D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33EB0CCA-607F-4D22-89F6-E6F80A9DD30E}">
      <dgm:prSet custT="1"/>
      <dgm:spPr/>
      <dgm:t>
        <a:bodyPr/>
        <a:lstStyle/>
        <a:p>
          <a:r>
            <a:rPr lang="en-US" sz="1900" b="1" i="0" dirty="0"/>
            <a:t> 5 </a:t>
          </a:r>
          <a:r>
            <a:rPr lang="en-US" sz="1900" b="1" i="0" dirty="0" err="1"/>
            <a:t>Implementação</a:t>
          </a:r>
          <a:r>
            <a:rPr lang="en-US" sz="1900" b="1" i="0" dirty="0"/>
            <a:t> </a:t>
          </a:r>
          <a:r>
            <a:rPr lang="en-US" sz="1900" b="1" i="0" dirty="0" err="1"/>
            <a:t>Física</a:t>
          </a:r>
          <a:endParaRPr lang="en-US" sz="1900" b="1" dirty="0"/>
        </a:p>
      </dgm:t>
    </dgm:pt>
    <dgm:pt modelId="{4C0D2A47-ED04-4FAD-BB8A-083F73FC317A}" type="parTrans" cxnId="{8FF8D321-536E-43A3-B790-BF2651E60D6F}">
      <dgm:prSet/>
      <dgm:spPr/>
      <dgm:t>
        <a:bodyPr/>
        <a:lstStyle/>
        <a:p>
          <a:endParaRPr lang="en-US"/>
        </a:p>
      </dgm:t>
    </dgm:pt>
    <dgm:pt modelId="{EC9732CC-5998-4D98-B05F-D31956811E7F}" type="sibTrans" cxnId="{8FF8D321-536E-43A3-B790-BF2651E60D6F}">
      <dgm:prSet/>
      <dgm:spPr/>
      <dgm:t>
        <a:bodyPr/>
        <a:lstStyle/>
        <a:p>
          <a:endParaRPr lang="en-US"/>
        </a:p>
      </dgm:t>
    </dgm:pt>
    <dgm:pt modelId="{D76819D6-5509-4EA0-ABC2-34D42DD2FC10}">
      <dgm:prSet custT="1"/>
      <dgm:spPr/>
      <dgm:t>
        <a:bodyPr/>
        <a:lstStyle/>
        <a:p>
          <a:r>
            <a:rPr lang="en-US" sz="1900" b="1" i="0" dirty="0"/>
            <a:t> 6 </a:t>
          </a:r>
          <a:r>
            <a:rPr lang="en-US" sz="1900" b="1" i="0" dirty="0" err="1"/>
            <a:t>Conclusões</a:t>
          </a:r>
          <a:r>
            <a:rPr lang="en-US" sz="1900" b="1" i="0" dirty="0"/>
            <a:t> e </a:t>
          </a:r>
          <a:r>
            <a:rPr lang="en-US" sz="1900" b="1" i="0" dirty="0" err="1"/>
            <a:t>Trabalho</a:t>
          </a:r>
          <a:r>
            <a:rPr lang="en-US" sz="1900" b="1" i="0" dirty="0"/>
            <a:t> Futuro</a:t>
          </a:r>
          <a:endParaRPr lang="en-US" sz="1900" dirty="0"/>
        </a:p>
      </dgm:t>
    </dgm:pt>
    <dgm:pt modelId="{79E66429-02C4-47B7-9BA2-C7FA99D53A94}" type="parTrans" cxnId="{48FF23BC-B3B9-48BD-B24A-65192B33DFE3}">
      <dgm:prSet/>
      <dgm:spPr/>
      <dgm:t>
        <a:bodyPr/>
        <a:lstStyle/>
        <a:p>
          <a:endParaRPr lang="en-US"/>
        </a:p>
      </dgm:t>
    </dgm:pt>
    <dgm:pt modelId="{19745B54-F6DA-4C81-A767-90C1245F25FB}" type="sibTrans" cxnId="{48FF23BC-B3B9-48BD-B24A-65192B33DFE3}">
      <dgm:prSet/>
      <dgm:spPr/>
      <dgm:t>
        <a:bodyPr/>
        <a:lstStyle/>
        <a:p>
          <a:endParaRPr lang="en-US"/>
        </a:p>
      </dgm:t>
    </dgm:pt>
    <dgm:pt modelId="{3A8C7374-4A72-4456-9B33-7566B0BB356F}" type="pres">
      <dgm:prSet presAssocID="{E1E929F3-6430-43FF-84D8-7E6D2CF80994}" presName="linear" presStyleCnt="0">
        <dgm:presLayoutVars>
          <dgm:animLvl val="lvl"/>
          <dgm:resizeHandles val="exact"/>
        </dgm:presLayoutVars>
      </dgm:prSet>
      <dgm:spPr/>
    </dgm:pt>
    <dgm:pt modelId="{FB74DD4C-F8D0-4087-B21F-339B8FF8F1C3}" type="pres">
      <dgm:prSet presAssocID="{33EB0CCA-607F-4D22-89F6-E6F80A9DD3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DE3432-771A-4DAB-9015-01F5E88ACE61}" type="pres">
      <dgm:prSet presAssocID="{EC9732CC-5998-4D98-B05F-D31956811E7F}" presName="spacer" presStyleCnt="0"/>
      <dgm:spPr/>
    </dgm:pt>
    <dgm:pt modelId="{C3A669DF-29D1-4090-9A79-A25FB37830EB}" type="pres">
      <dgm:prSet presAssocID="{D76819D6-5509-4EA0-ABC2-34D42DD2FC1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FF8D321-536E-43A3-B790-BF2651E60D6F}" srcId="{E1E929F3-6430-43FF-84D8-7E6D2CF80994}" destId="{33EB0CCA-607F-4D22-89F6-E6F80A9DD30E}" srcOrd="0" destOrd="0" parTransId="{4C0D2A47-ED04-4FAD-BB8A-083F73FC317A}" sibTransId="{EC9732CC-5998-4D98-B05F-D31956811E7F}"/>
    <dgm:cxn modelId="{D9FD9470-F290-4F20-8453-671375BDB64D}" type="presOf" srcId="{D76819D6-5509-4EA0-ABC2-34D42DD2FC10}" destId="{C3A669DF-29D1-4090-9A79-A25FB37830EB}" srcOrd="0" destOrd="0" presId="urn:microsoft.com/office/officeart/2005/8/layout/vList2"/>
    <dgm:cxn modelId="{B1AD777E-C54A-4170-A3E4-A4851586B321}" type="presOf" srcId="{E1E929F3-6430-43FF-84D8-7E6D2CF80994}" destId="{3A8C7374-4A72-4456-9B33-7566B0BB356F}" srcOrd="0" destOrd="0" presId="urn:microsoft.com/office/officeart/2005/8/layout/vList2"/>
    <dgm:cxn modelId="{48FF23BC-B3B9-48BD-B24A-65192B33DFE3}" srcId="{E1E929F3-6430-43FF-84D8-7E6D2CF80994}" destId="{D76819D6-5509-4EA0-ABC2-34D42DD2FC10}" srcOrd="1" destOrd="0" parTransId="{79E66429-02C4-47B7-9BA2-C7FA99D53A94}" sibTransId="{19745B54-F6DA-4C81-A767-90C1245F25FB}"/>
    <dgm:cxn modelId="{5C7B8AD5-6C0D-4AE3-9666-1177924468A5}" type="presOf" srcId="{33EB0CCA-607F-4D22-89F6-E6F80A9DD30E}" destId="{FB74DD4C-F8D0-4087-B21F-339B8FF8F1C3}" srcOrd="0" destOrd="0" presId="urn:microsoft.com/office/officeart/2005/8/layout/vList2"/>
    <dgm:cxn modelId="{B2EED863-4D0E-427F-A366-48C5D1DA3D53}" type="presParOf" srcId="{3A8C7374-4A72-4456-9B33-7566B0BB356F}" destId="{FB74DD4C-F8D0-4087-B21F-339B8FF8F1C3}" srcOrd="0" destOrd="0" presId="urn:microsoft.com/office/officeart/2005/8/layout/vList2"/>
    <dgm:cxn modelId="{6BFD1213-76B6-49AB-94EF-8DB4111740F8}" type="presParOf" srcId="{3A8C7374-4A72-4456-9B33-7566B0BB356F}" destId="{EFDE3432-771A-4DAB-9015-01F5E88ACE61}" srcOrd="1" destOrd="0" presId="urn:microsoft.com/office/officeart/2005/8/layout/vList2"/>
    <dgm:cxn modelId="{0997080E-732D-4B63-AFB8-CB90F1567FEC}" type="presParOf" srcId="{3A8C7374-4A72-4456-9B33-7566B0BB356F}" destId="{C3A669DF-29D1-4090-9A79-A25FB37830E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7CB26D9-F564-47D8-A66E-6C3798DB14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126B7-8E09-4508-934C-38140692B4C8}">
      <dgm:prSet custT="1"/>
      <dgm:spPr/>
      <dgm:t>
        <a:bodyPr/>
        <a:lstStyle/>
        <a:p>
          <a:r>
            <a:rPr lang="en-US" sz="1800" b="1" dirty="0"/>
            <a:t>Ferramenta </a:t>
          </a:r>
          <a:r>
            <a:rPr lang="en-US" sz="1800" b="1" dirty="0" err="1"/>
            <a:t>utilizada</a:t>
          </a:r>
          <a:r>
            <a:rPr lang="en-US" sz="1800" b="1" dirty="0"/>
            <a:t>: </a:t>
          </a:r>
          <a:r>
            <a:rPr lang="en-US" sz="1800" dirty="0"/>
            <a:t>MySQL Workbench</a:t>
          </a:r>
        </a:p>
      </dgm:t>
    </dgm:pt>
    <dgm:pt modelId="{A355C3DF-E272-49C0-9E35-9629B2F0A546}" type="parTrans" cxnId="{9557800B-C089-4CBF-A0A9-FFD4ECC43241}">
      <dgm:prSet/>
      <dgm:spPr/>
      <dgm:t>
        <a:bodyPr/>
        <a:lstStyle/>
        <a:p>
          <a:endParaRPr lang="en-US"/>
        </a:p>
      </dgm:t>
    </dgm:pt>
    <dgm:pt modelId="{7110022C-400F-49DA-AC33-57D5B4FD0517}" type="sibTrans" cxnId="{9557800B-C089-4CBF-A0A9-FFD4ECC43241}">
      <dgm:prSet/>
      <dgm:spPr/>
      <dgm:t>
        <a:bodyPr/>
        <a:lstStyle/>
        <a:p>
          <a:endParaRPr lang="en-US"/>
        </a:p>
      </dgm:t>
    </dgm:pt>
    <dgm:pt modelId="{44DFFFCA-9C1F-4E7E-88FA-FED19154DD23}" type="pres">
      <dgm:prSet presAssocID="{47CB26D9-F564-47D8-A66E-6C3798DB14EF}" presName="vert0" presStyleCnt="0">
        <dgm:presLayoutVars>
          <dgm:dir/>
          <dgm:animOne val="branch"/>
          <dgm:animLvl val="lvl"/>
        </dgm:presLayoutVars>
      </dgm:prSet>
      <dgm:spPr/>
    </dgm:pt>
    <dgm:pt modelId="{5EA9E3CB-7D67-4EF5-935C-FFDD96BA50D5}" type="pres">
      <dgm:prSet presAssocID="{395126B7-8E09-4508-934C-38140692B4C8}" presName="thickLine" presStyleLbl="alignNode1" presStyleIdx="0" presStyleCnt="1"/>
      <dgm:spPr/>
    </dgm:pt>
    <dgm:pt modelId="{7BDFD6E4-4375-4491-A8EC-3E00CC9AADA7}" type="pres">
      <dgm:prSet presAssocID="{395126B7-8E09-4508-934C-38140692B4C8}" presName="horz1" presStyleCnt="0"/>
      <dgm:spPr/>
    </dgm:pt>
    <dgm:pt modelId="{6EF3C65C-C591-4AD5-83E9-04B7C3BE9414}" type="pres">
      <dgm:prSet presAssocID="{395126B7-8E09-4508-934C-38140692B4C8}" presName="tx1" presStyleLbl="revTx" presStyleIdx="0" presStyleCnt="1"/>
      <dgm:spPr/>
    </dgm:pt>
    <dgm:pt modelId="{6E85B75A-405D-4307-8DC4-A412A31A56AE}" type="pres">
      <dgm:prSet presAssocID="{395126B7-8E09-4508-934C-38140692B4C8}" presName="vert1" presStyleCnt="0"/>
      <dgm:spPr/>
    </dgm:pt>
  </dgm:ptLst>
  <dgm:cxnLst>
    <dgm:cxn modelId="{9557800B-C089-4CBF-A0A9-FFD4ECC43241}" srcId="{47CB26D9-F564-47D8-A66E-6C3798DB14EF}" destId="{395126B7-8E09-4508-934C-38140692B4C8}" srcOrd="0" destOrd="0" parTransId="{A355C3DF-E272-49C0-9E35-9629B2F0A546}" sibTransId="{7110022C-400F-49DA-AC33-57D5B4FD0517}"/>
    <dgm:cxn modelId="{1D4C650E-9110-4FE3-8DF0-D313D7C7CCCB}" type="presOf" srcId="{395126B7-8E09-4508-934C-38140692B4C8}" destId="{6EF3C65C-C591-4AD5-83E9-04B7C3BE9414}" srcOrd="0" destOrd="0" presId="urn:microsoft.com/office/officeart/2008/layout/LinedList"/>
    <dgm:cxn modelId="{6F2F47B6-78D0-48AC-9BDE-C96A8C0827BE}" type="presOf" srcId="{47CB26D9-F564-47D8-A66E-6C3798DB14EF}" destId="{44DFFFCA-9C1F-4E7E-88FA-FED19154DD23}" srcOrd="0" destOrd="0" presId="urn:microsoft.com/office/officeart/2008/layout/LinedList"/>
    <dgm:cxn modelId="{1762B37F-3C85-4881-B3C6-05E830CA628E}" type="presParOf" srcId="{44DFFFCA-9C1F-4E7E-88FA-FED19154DD23}" destId="{5EA9E3CB-7D67-4EF5-935C-FFDD96BA50D5}" srcOrd="0" destOrd="0" presId="urn:microsoft.com/office/officeart/2008/layout/LinedList"/>
    <dgm:cxn modelId="{CEBDDE31-C5F5-4D8F-8C45-BFD2DA22B456}" type="presParOf" srcId="{44DFFFCA-9C1F-4E7E-88FA-FED19154DD23}" destId="{7BDFD6E4-4375-4491-A8EC-3E00CC9AADA7}" srcOrd="1" destOrd="0" presId="urn:microsoft.com/office/officeart/2008/layout/LinedList"/>
    <dgm:cxn modelId="{DD78FB84-9E64-4E23-932B-15ABA1D52D09}" type="presParOf" srcId="{7BDFD6E4-4375-4491-A8EC-3E00CC9AADA7}" destId="{6EF3C65C-C591-4AD5-83E9-04B7C3BE9414}" srcOrd="0" destOrd="0" presId="urn:microsoft.com/office/officeart/2008/layout/LinedList"/>
    <dgm:cxn modelId="{952F0BFB-B976-491C-BCFF-91743C8FE1A5}" type="presParOf" srcId="{7BDFD6E4-4375-4491-A8EC-3E00CC9AADA7}" destId="{6E85B75A-405D-4307-8DC4-A412A31A56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7CB26D9-F564-47D8-A66E-6C3798DB14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126B7-8E09-4508-934C-38140692B4C8}">
      <dgm:prSet custT="1"/>
      <dgm:spPr/>
      <dgm:t>
        <a:bodyPr/>
        <a:lstStyle/>
        <a:p>
          <a:r>
            <a:rPr lang="en-US" sz="1800" b="1" dirty="0"/>
            <a:t>Ferramenta </a:t>
          </a:r>
          <a:r>
            <a:rPr lang="en-US" sz="1800" b="1" dirty="0" err="1"/>
            <a:t>utilizada</a:t>
          </a:r>
          <a:r>
            <a:rPr lang="en-US" sz="1800" b="1" dirty="0"/>
            <a:t>: </a:t>
          </a:r>
          <a:r>
            <a:rPr lang="en-US" sz="1800" dirty="0"/>
            <a:t>MySQL Workbench</a:t>
          </a:r>
        </a:p>
      </dgm:t>
    </dgm:pt>
    <dgm:pt modelId="{A355C3DF-E272-49C0-9E35-9629B2F0A546}" type="parTrans" cxnId="{9557800B-C089-4CBF-A0A9-FFD4ECC43241}">
      <dgm:prSet/>
      <dgm:spPr/>
      <dgm:t>
        <a:bodyPr/>
        <a:lstStyle/>
        <a:p>
          <a:endParaRPr lang="en-US"/>
        </a:p>
      </dgm:t>
    </dgm:pt>
    <dgm:pt modelId="{7110022C-400F-49DA-AC33-57D5B4FD0517}" type="sibTrans" cxnId="{9557800B-C089-4CBF-A0A9-FFD4ECC43241}">
      <dgm:prSet/>
      <dgm:spPr/>
      <dgm:t>
        <a:bodyPr/>
        <a:lstStyle/>
        <a:p>
          <a:endParaRPr lang="en-US"/>
        </a:p>
      </dgm:t>
    </dgm:pt>
    <dgm:pt modelId="{44DFFFCA-9C1F-4E7E-88FA-FED19154DD23}" type="pres">
      <dgm:prSet presAssocID="{47CB26D9-F564-47D8-A66E-6C3798DB14EF}" presName="vert0" presStyleCnt="0">
        <dgm:presLayoutVars>
          <dgm:dir/>
          <dgm:animOne val="branch"/>
          <dgm:animLvl val="lvl"/>
        </dgm:presLayoutVars>
      </dgm:prSet>
      <dgm:spPr/>
    </dgm:pt>
    <dgm:pt modelId="{5EA9E3CB-7D67-4EF5-935C-FFDD96BA50D5}" type="pres">
      <dgm:prSet presAssocID="{395126B7-8E09-4508-934C-38140692B4C8}" presName="thickLine" presStyleLbl="alignNode1" presStyleIdx="0" presStyleCnt="1"/>
      <dgm:spPr/>
    </dgm:pt>
    <dgm:pt modelId="{7BDFD6E4-4375-4491-A8EC-3E00CC9AADA7}" type="pres">
      <dgm:prSet presAssocID="{395126B7-8E09-4508-934C-38140692B4C8}" presName="horz1" presStyleCnt="0"/>
      <dgm:spPr/>
    </dgm:pt>
    <dgm:pt modelId="{6EF3C65C-C591-4AD5-83E9-04B7C3BE9414}" type="pres">
      <dgm:prSet presAssocID="{395126B7-8E09-4508-934C-38140692B4C8}" presName="tx1" presStyleLbl="revTx" presStyleIdx="0" presStyleCnt="1"/>
      <dgm:spPr/>
    </dgm:pt>
    <dgm:pt modelId="{6E85B75A-405D-4307-8DC4-A412A31A56AE}" type="pres">
      <dgm:prSet presAssocID="{395126B7-8E09-4508-934C-38140692B4C8}" presName="vert1" presStyleCnt="0"/>
      <dgm:spPr/>
    </dgm:pt>
  </dgm:ptLst>
  <dgm:cxnLst>
    <dgm:cxn modelId="{9557800B-C089-4CBF-A0A9-FFD4ECC43241}" srcId="{47CB26D9-F564-47D8-A66E-6C3798DB14EF}" destId="{395126B7-8E09-4508-934C-38140692B4C8}" srcOrd="0" destOrd="0" parTransId="{A355C3DF-E272-49C0-9E35-9629B2F0A546}" sibTransId="{7110022C-400F-49DA-AC33-57D5B4FD0517}"/>
    <dgm:cxn modelId="{1D4C650E-9110-4FE3-8DF0-D313D7C7CCCB}" type="presOf" srcId="{395126B7-8E09-4508-934C-38140692B4C8}" destId="{6EF3C65C-C591-4AD5-83E9-04B7C3BE9414}" srcOrd="0" destOrd="0" presId="urn:microsoft.com/office/officeart/2008/layout/LinedList"/>
    <dgm:cxn modelId="{6F2F47B6-78D0-48AC-9BDE-C96A8C0827BE}" type="presOf" srcId="{47CB26D9-F564-47D8-A66E-6C3798DB14EF}" destId="{44DFFFCA-9C1F-4E7E-88FA-FED19154DD23}" srcOrd="0" destOrd="0" presId="urn:microsoft.com/office/officeart/2008/layout/LinedList"/>
    <dgm:cxn modelId="{1762B37F-3C85-4881-B3C6-05E830CA628E}" type="presParOf" srcId="{44DFFFCA-9C1F-4E7E-88FA-FED19154DD23}" destId="{5EA9E3CB-7D67-4EF5-935C-FFDD96BA50D5}" srcOrd="0" destOrd="0" presId="urn:microsoft.com/office/officeart/2008/layout/LinedList"/>
    <dgm:cxn modelId="{CEBDDE31-C5F5-4D8F-8C45-BFD2DA22B456}" type="presParOf" srcId="{44DFFFCA-9C1F-4E7E-88FA-FED19154DD23}" destId="{7BDFD6E4-4375-4491-A8EC-3E00CC9AADA7}" srcOrd="1" destOrd="0" presId="urn:microsoft.com/office/officeart/2008/layout/LinedList"/>
    <dgm:cxn modelId="{DD78FB84-9E64-4E23-932B-15ABA1D52D09}" type="presParOf" srcId="{7BDFD6E4-4375-4491-A8EC-3E00CC9AADA7}" destId="{6EF3C65C-C591-4AD5-83E9-04B7C3BE9414}" srcOrd="0" destOrd="0" presId="urn:microsoft.com/office/officeart/2008/layout/LinedList"/>
    <dgm:cxn modelId="{952F0BFB-B976-491C-BCFF-91743C8FE1A5}" type="presParOf" srcId="{7BDFD6E4-4375-4491-A8EC-3E00CC9AADA7}" destId="{6E85B75A-405D-4307-8DC4-A412A31A56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7CB26D9-F564-47D8-A66E-6C3798DB14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126B7-8E09-4508-934C-38140692B4C8}">
      <dgm:prSet custT="1"/>
      <dgm:spPr/>
      <dgm:t>
        <a:bodyPr/>
        <a:lstStyle/>
        <a:p>
          <a:r>
            <a:rPr lang="en-US" sz="1800" b="1" dirty="0" err="1"/>
            <a:t>Definição</a:t>
          </a:r>
          <a:r>
            <a:rPr lang="en-US" sz="1800" b="1" dirty="0"/>
            <a:t> das: </a:t>
          </a:r>
          <a:r>
            <a:rPr lang="en-US" sz="1800" dirty="0" err="1"/>
            <a:t>Tabelas</a:t>
          </a:r>
          <a:r>
            <a:rPr lang="en-US" sz="1800" dirty="0"/>
            <a:t>, </a:t>
          </a:r>
          <a:r>
            <a:rPr lang="en-US" sz="1800" dirty="0" err="1"/>
            <a:t>Colunas</a:t>
          </a:r>
          <a:r>
            <a:rPr lang="en-US" sz="1800" dirty="0"/>
            <a:t> e Chaves </a:t>
          </a:r>
          <a:r>
            <a:rPr lang="en-US" sz="1800" dirty="0" err="1"/>
            <a:t>Prímarias</a:t>
          </a:r>
          <a:r>
            <a:rPr lang="en-US" sz="1800" dirty="0"/>
            <a:t> e </a:t>
          </a:r>
          <a:r>
            <a:rPr lang="en-US" sz="1800" dirty="0" err="1"/>
            <a:t>estrangeiras</a:t>
          </a:r>
          <a:endParaRPr lang="en-US" sz="1800" dirty="0"/>
        </a:p>
      </dgm:t>
    </dgm:pt>
    <dgm:pt modelId="{A355C3DF-E272-49C0-9E35-9629B2F0A546}" type="parTrans" cxnId="{9557800B-C089-4CBF-A0A9-FFD4ECC43241}">
      <dgm:prSet/>
      <dgm:spPr/>
      <dgm:t>
        <a:bodyPr/>
        <a:lstStyle/>
        <a:p>
          <a:endParaRPr lang="en-US"/>
        </a:p>
      </dgm:t>
    </dgm:pt>
    <dgm:pt modelId="{7110022C-400F-49DA-AC33-57D5B4FD0517}" type="sibTrans" cxnId="{9557800B-C089-4CBF-A0A9-FFD4ECC43241}">
      <dgm:prSet/>
      <dgm:spPr/>
      <dgm:t>
        <a:bodyPr/>
        <a:lstStyle/>
        <a:p>
          <a:endParaRPr lang="en-US"/>
        </a:p>
      </dgm:t>
    </dgm:pt>
    <dgm:pt modelId="{44DFFFCA-9C1F-4E7E-88FA-FED19154DD23}" type="pres">
      <dgm:prSet presAssocID="{47CB26D9-F564-47D8-A66E-6C3798DB14EF}" presName="vert0" presStyleCnt="0">
        <dgm:presLayoutVars>
          <dgm:dir/>
          <dgm:animOne val="branch"/>
          <dgm:animLvl val="lvl"/>
        </dgm:presLayoutVars>
      </dgm:prSet>
      <dgm:spPr/>
    </dgm:pt>
    <dgm:pt modelId="{5EA9E3CB-7D67-4EF5-935C-FFDD96BA50D5}" type="pres">
      <dgm:prSet presAssocID="{395126B7-8E09-4508-934C-38140692B4C8}" presName="thickLine" presStyleLbl="alignNode1" presStyleIdx="0" presStyleCnt="1"/>
      <dgm:spPr/>
    </dgm:pt>
    <dgm:pt modelId="{7BDFD6E4-4375-4491-A8EC-3E00CC9AADA7}" type="pres">
      <dgm:prSet presAssocID="{395126B7-8E09-4508-934C-38140692B4C8}" presName="horz1" presStyleCnt="0"/>
      <dgm:spPr/>
    </dgm:pt>
    <dgm:pt modelId="{6EF3C65C-C591-4AD5-83E9-04B7C3BE9414}" type="pres">
      <dgm:prSet presAssocID="{395126B7-8E09-4508-934C-38140692B4C8}" presName="tx1" presStyleLbl="revTx" presStyleIdx="0" presStyleCnt="1"/>
      <dgm:spPr/>
    </dgm:pt>
    <dgm:pt modelId="{6E85B75A-405D-4307-8DC4-A412A31A56AE}" type="pres">
      <dgm:prSet presAssocID="{395126B7-8E09-4508-934C-38140692B4C8}" presName="vert1" presStyleCnt="0"/>
      <dgm:spPr/>
    </dgm:pt>
  </dgm:ptLst>
  <dgm:cxnLst>
    <dgm:cxn modelId="{9557800B-C089-4CBF-A0A9-FFD4ECC43241}" srcId="{47CB26D9-F564-47D8-A66E-6C3798DB14EF}" destId="{395126B7-8E09-4508-934C-38140692B4C8}" srcOrd="0" destOrd="0" parTransId="{A355C3DF-E272-49C0-9E35-9629B2F0A546}" sibTransId="{7110022C-400F-49DA-AC33-57D5B4FD0517}"/>
    <dgm:cxn modelId="{1D4C650E-9110-4FE3-8DF0-D313D7C7CCCB}" type="presOf" srcId="{395126B7-8E09-4508-934C-38140692B4C8}" destId="{6EF3C65C-C591-4AD5-83E9-04B7C3BE9414}" srcOrd="0" destOrd="0" presId="urn:microsoft.com/office/officeart/2008/layout/LinedList"/>
    <dgm:cxn modelId="{6F2F47B6-78D0-48AC-9BDE-C96A8C0827BE}" type="presOf" srcId="{47CB26D9-F564-47D8-A66E-6C3798DB14EF}" destId="{44DFFFCA-9C1F-4E7E-88FA-FED19154DD23}" srcOrd="0" destOrd="0" presId="urn:microsoft.com/office/officeart/2008/layout/LinedList"/>
    <dgm:cxn modelId="{1762B37F-3C85-4881-B3C6-05E830CA628E}" type="presParOf" srcId="{44DFFFCA-9C1F-4E7E-88FA-FED19154DD23}" destId="{5EA9E3CB-7D67-4EF5-935C-FFDD96BA50D5}" srcOrd="0" destOrd="0" presId="urn:microsoft.com/office/officeart/2008/layout/LinedList"/>
    <dgm:cxn modelId="{CEBDDE31-C5F5-4D8F-8C45-BFD2DA22B456}" type="presParOf" srcId="{44DFFFCA-9C1F-4E7E-88FA-FED19154DD23}" destId="{7BDFD6E4-4375-4491-A8EC-3E00CC9AADA7}" srcOrd="1" destOrd="0" presId="urn:microsoft.com/office/officeart/2008/layout/LinedList"/>
    <dgm:cxn modelId="{DD78FB84-9E64-4E23-932B-15ABA1D52D09}" type="presParOf" srcId="{7BDFD6E4-4375-4491-A8EC-3E00CC9AADA7}" destId="{6EF3C65C-C591-4AD5-83E9-04B7C3BE9414}" srcOrd="0" destOrd="0" presId="urn:microsoft.com/office/officeart/2008/layout/LinedList"/>
    <dgm:cxn modelId="{952F0BFB-B976-491C-BCFF-91743C8FE1A5}" type="presParOf" srcId="{7BDFD6E4-4375-4491-A8EC-3E00CC9AADA7}" destId="{6E85B75A-405D-4307-8DC4-A412A31A56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7CB26D9-F564-47D8-A66E-6C3798DB14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126B7-8E09-4508-934C-38140692B4C8}">
      <dgm:prSet custT="1"/>
      <dgm:spPr/>
      <dgm:t>
        <a:bodyPr/>
        <a:lstStyle/>
        <a:p>
          <a:r>
            <a:rPr lang="en-US" sz="1800" b="1" dirty="0" err="1"/>
            <a:t>Definição</a:t>
          </a:r>
          <a:r>
            <a:rPr lang="en-US" sz="1800" b="1" dirty="0"/>
            <a:t> das: </a:t>
          </a:r>
          <a:r>
            <a:rPr lang="en-US" sz="1800" dirty="0" err="1"/>
            <a:t>Tabelas</a:t>
          </a:r>
          <a:r>
            <a:rPr lang="en-US" sz="1800" dirty="0"/>
            <a:t>, </a:t>
          </a:r>
          <a:r>
            <a:rPr lang="en-US" sz="1800" dirty="0" err="1"/>
            <a:t>Colunas</a:t>
          </a:r>
          <a:r>
            <a:rPr lang="en-US" sz="1800" dirty="0"/>
            <a:t> e Chaves </a:t>
          </a:r>
          <a:r>
            <a:rPr lang="en-US" sz="1800" dirty="0" err="1"/>
            <a:t>Prímarias</a:t>
          </a:r>
          <a:r>
            <a:rPr lang="en-US" sz="1800" dirty="0"/>
            <a:t> e </a:t>
          </a:r>
          <a:r>
            <a:rPr lang="en-US" sz="1800" dirty="0" err="1"/>
            <a:t>estrangeiras</a:t>
          </a:r>
          <a:endParaRPr lang="en-US" sz="1800" dirty="0"/>
        </a:p>
      </dgm:t>
    </dgm:pt>
    <dgm:pt modelId="{A355C3DF-E272-49C0-9E35-9629B2F0A546}" type="parTrans" cxnId="{9557800B-C089-4CBF-A0A9-FFD4ECC43241}">
      <dgm:prSet/>
      <dgm:spPr/>
      <dgm:t>
        <a:bodyPr/>
        <a:lstStyle/>
        <a:p>
          <a:endParaRPr lang="en-US"/>
        </a:p>
      </dgm:t>
    </dgm:pt>
    <dgm:pt modelId="{7110022C-400F-49DA-AC33-57D5B4FD0517}" type="sibTrans" cxnId="{9557800B-C089-4CBF-A0A9-FFD4ECC43241}">
      <dgm:prSet/>
      <dgm:spPr/>
      <dgm:t>
        <a:bodyPr/>
        <a:lstStyle/>
        <a:p>
          <a:endParaRPr lang="en-US"/>
        </a:p>
      </dgm:t>
    </dgm:pt>
    <dgm:pt modelId="{44DFFFCA-9C1F-4E7E-88FA-FED19154DD23}" type="pres">
      <dgm:prSet presAssocID="{47CB26D9-F564-47D8-A66E-6C3798DB14EF}" presName="vert0" presStyleCnt="0">
        <dgm:presLayoutVars>
          <dgm:dir/>
          <dgm:animOne val="branch"/>
          <dgm:animLvl val="lvl"/>
        </dgm:presLayoutVars>
      </dgm:prSet>
      <dgm:spPr/>
    </dgm:pt>
    <dgm:pt modelId="{5EA9E3CB-7D67-4EF5-935C-FFDD96BA50D5}" type="pres">
      <dgm:prSet presAssocID="{395126B7-8E09-4508-934C-38140692B4C8}" presName="thickLine" presStyleLbl="alignNode1" presStyleIdx="0" presStyleCnt="1"/>
      <dgm:spPr/>
    </dgm:pt>
    <dgm:pt modelId="{7BDFD6E4-4375-4491-A8EC-3E00CC9AADA7}" type="pres">
      <dgm:prSet presAssocID="{395126B7-8E09-4508-934C-38140692B4C8}" presName="horz1" presStyleCnt="0"/>
      <dgm:spPr/>
    </dgm:pt>
    <dgm:pt modelId="{6EF3C65C-C591-4AD5-83E9-04B7C3BE9414}" type="pres">
      <dgm:prSet presAssocID="{395126B7-8E09-4508-934C-38140692B4C8}" presName="tx1" presStyleLbl="revTx" presStyleIdx="0" presStyleCnt="1"/>
      <dgm:spPr/>
    </dgm:pt>
    <dgm:pt modelId="{6E85B75A-405D-4307-8DC4-A412A31A56AE}" type="pres">
      <dgm:prSet presAssocID="{395126B7-8E09-4508-934C-38140692B4C8}" presName="vert1" presStyleCnt="0"/>
      <dgm:spPr/>
    </dgm:pt>
  </dgm:ptLst>
  <dgm:cxnLst>
    <dgm:cxn modelId="{9557800B-C089-4CBF-A0A9-FFD4ECC43241}" srcId="{47CB26D9-F564-47D8-A66E-6C3798DB14EF}" destId="{395126B7-8E09-4508-934C-38140692B4C8}" srcOrd="0" destOrd="0" parTransId="{A355C3DF-E272-49C0-9E35-9629B2F0A546}" sibTransId="{7110022C-400F-49DA-AC33-57D5B4FD0517}"/>
    <dgm:cxn modelId="{1D4C650E-9110-4FE3-8DF0-D313D7C7CCCB}" type="presOf" srcId="{395126B7-8E09-4508-934C-38140692B4C8}" destId="{6EF3C65C-C591-4AD5-83E9-04B7C3BE9414}" srcOrd="0" destOrd="0" presId="urn:microsoft.com/office/officeart/2008/layout/LinedList"/>
    <dgm:cxn modelId="{6F2F47B6-78D0-48AC-9BDE-C96A8C0827BE}" type="presOf" srcId="{47CB26D9-F564-47D8-A66E-6C3798DB14EF}" destId="{44DFFFCA-9C1F-4E7E-88FA-FED19154DD23}" srcOrd="0" destOrd="0" presId="urn:microsoft.com/office/officeart/2008/layout/LinedList"/>
    <dgm:cxn modelId="{1762B37F-3C85-4881-B3C6-05E830CA628E}" type="presParOf" srcId="{44DFFFCA-9C1F-4E7E-88FA-FED19154DD23}" destId="{5EA9E3CB-7D67-4EF5-935C-FFDD96BA50D5}" srcOrd="0" destOrd="0" presId="urn:microsoft.com/office/officeart/2008/layout/LinedList"/>
    <dgm:cxn modelId="{CEBDDE31-C5F5-4D8F-8C45-BFD2DA22B456}" type="presParOf" srcId="{44DFFFCA-9C1F-4E7E-88FA-FED19154DD23}" destId="{7BDFD6E4-4375-4491-A8EC-3E00CC9AADA7}" srcOrd="1" destOrd="0" presId="urn:microsoft.com/office/officeart/2008/layout/LinedList"/>
    <dgm:cxn modelId="{DD78FB84-9E64-4E23-932B-15ABA1D52D09}" type="presParOf" srcId="{7BDFD6E4-4375-4491-A8EC-3E00CC9AADA7}" destId="{6EF3C65C-C591-4AD5-83E9-04B7C3BE9414}" srcOrd="0" destOrd="0" presId="urn:microsoft.com/office/officeart/2008/layout/LinedList"/>
    <dgm:cxn modelId="{952F0BFB-B976-491C-BCFF-91743C8FE1A5}" type="presParOf" srcId="{7BDFD6E4-4375-4491-A8EC-3E00CC9AADA7}" destId="{6E85B75A-405D-4307-8DC4-A412A31A56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0511E4A-F72C-429C-90B9-9D42FE937CA6}" type="doc">
      <dgm:prSet loTypeId="urn:microsoft.com/office/officeart/2005/8/layout/lProcess3" loCatId="process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81A8FB39-F55A-4095-BFD5-4CBA12014EB5}">
      <dgm:prSet/>
      <dgm:spPr/>
      <dgm:t>
        <a:bodyPr/>
        <a:lstStyle/>
        <a:p>
          <a:endParaRPr lang="en-US" dirty="0"/>
        </a:p>
      </dgm:t>
    </dgm:pt>
    <dgm:pt modelId="{7358FCA7-426F-4322-B287-8A49B66468BE}" type="parTrans" cxnId="{4AA126A6-AEE7-49C2-AF70-9E61E7AA8A50}">
      <dgm:prSet/>
      <dgm:spPr/>
      <dgm:t>
        <a:bodyPr/>
        <a:lstStyle/>
        <a:p>
          <a:endParaRPr lang="en-US"/>
        </a:p>
      </dgm:t>
    </dgm:pt>
    <dgm:pt modelId="{30CFB533-CB69-497E-A7D9-CDBDAA797D68}" type="sibTrans" cxnId="{4AA126A6-AEE7-49C2-AF70-9E61E7AA8A50}">
      <dgm:prSet/>
      <dgm:spPr/>
      <dgm:t>
        <a:bodyPr/>
        <a:lstStyle/>
        <a:p>
          <a:endParaRPr lang="en-US"/>
        </a:p>
      </dgm:t>
    </dgm:pt>
    <dgm:pt modelId="{D627449F-3A91-4E00-9094-47023AA174C4}" type="pres">
      <dgm:prSet presAssocID="{10511E4A-F72C-429C-90B9-9D42FE937CA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186CD2E-DF64-4351-954F-3D5BB4959929}" type="pres">
      <dgm:prSet presAssocID="{81A8FB39-F55A-4095-BFD5-4CBA12014EB5}" presName="horFlow" presStyleCnt="0"/>
      <dgm:spPr/>
    </dgm:pt>
    <dgm:pt modelId="{8937AC06-4974-4B9F-AE74-E432612CB544}" type="pres">
      <dgm:prSet presAssocID="{81A8FB39-F55A-4095-BFD5-4CBA12014EB5}" presName="bigChev" presStyleLbl="node1" presStyleIdx="0" presStyleCnt="1" custAng="10800000" custScaleX="158025" custScaleY="114780" custLinFactNeighborX="787" custLinFactNeighborY="155"/>
      <dgm:spPr/>
    </dgm:pt>
  </dgm:ptLst>
  <dgm:cxnLst>
    <dgm:cxn modelId="{112EF564-0262-4504-AB51-5FC56D542B08}" type="presOf" srcId="{81A8FB39-F55A-4095-BFD5-4CBA12014EB5}" destId="{8937AC06-4974-4B9F-AE74-E432612CB544}" srcOrd="0" destOrd="0" presId="urn:microsoft.com/office/officeart/2005/8/layout/lProcess3"/>
    <dgm:cxn modelId="{4148B24A-4A02-4265-9929-5CF75170D322}" type="presOf" srcId="{10511E4A-F72C-429C-90B9-9D42FE937CA6}" destId="{D627449F-3A91-4E00-9094-47023AA174C4}" srcOrd="0" destOrd="0" presId="urn:microsoft.com/office/officeart/2005/8/layout/lProcess3"/>
    <dgm:cxn modelId="{4AA126A6-AEE7-49C2-AF70-9E61E7AA8A50}" srcId="{10511E4A-F72C-429C-90B9-9D42FE937CA6}" destId="{81A8FB39-F55A-4095-BFD5-4CBA12014EB5}" srcOrd="0" destOrd="0" parTransId="{7358FCA7-426F-4322-B287-8A49B66468BE}" sibTransId="{30CFB533-CB69-497E-A7D9-CDBDAA797D68}"/>
    <dgm:cxn modelId="{E6BBC04D-C5F4-48C0-B1BD-F1A39FA414E8}" type="presParOf" srcId="{D627449F-3A91-4E00-9094-47023AA174C4}" destId="{0186CD2E-DF64-4351-954F-3D5BB4959929}" srcOrd="0" destOrd="0" presId="urn:microsoft.com/office/officeart/2005/8/layout/lProcess3"/>
    <dgm:cxn modelId="{ED35496C-1BD4-4F98-9D2F-441052DAC8F7}" type="presParOf" srcId="{0186CD2E-DF64-4351-954F-3D5BB4959929}" destId="{8937AC06-4974-4B9F-AE74-E432612CB54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C479FC-DB95-4172-B2C5-A6FD641C515B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AEBAD-351F-4AF9-B571-A666FDF2B1E8}">
      <dgm:prSet custT="1"/>
      <dgm:spPr/>
      <dgm:t>
        <a:bodyPr/>
        <a:lstStyle/>
        <a:p>
          <a:r>
            <a:rPr lang="en-US" sz="2000" i="0" baseline="0" dirty="0"/>
            <a:t>Mais</a:t>
          </a:r>
          <a:r>
            <a:rPr lang="en-US" sz="2000" b="1" i="0" baseline="0" dirty="0"/>
            <a:t> </a:t>
          </a:r>
          <a:r>
            <a:rPr lang="en-US" sz="2000" b="1" i="0" baseline="0" dirty="0" err="1"/>
            <a:t>Organização</a:t>
          </a:r>
          <a:r>
            <a:rPr lang="en-US" sz="2000" b="1" i="0" baseline="0" dirty="0"/>
            <a:t> </a:t>
          </a:r>
          <a:r>
            <a:rPr lang="en-US" sz="2000" i="0" baseline="0" dirty="0"/>
            <a:t>dos Dados</a:t>
          </a:r>
          <a:endParaRPr lang="en-US" sz="2000" dirty="0"/>
        </a:p>
      </dgm:t>
    </dgm:pt>
    <dgm:pt modelId="{6DF6027F-4783-4626-8793-17CBC18DA677}" type="parTrans" cxnId="{5FC506CC-FEC5-4160-8451-E0B05EF9413F}">
      <dgm:prSet/>
      <dgm:spPr/>
      <dgm:t>
        <a:bodyPr/>
        <a:lstStyle/>
        <a:p>
          <a:endParaRPr lang="en-US" sz="2000"/>
        </a:p>
      </dgm:t>
    </dgm:pt>
    <dgm:pt modelId="{9B783F82-F4FE-45CD-B097-86A2DC902C29}" type="sibTrans" cxnId="{5FC506CC-FEC5-4160-8451-E0B05EF9413F}">
      <dgm:prSet/>
      <dgm:spPr/>
      <dgm:t>
        <a:bodyPr/>
        <a:lstStyle/>
        <a:p>
          <a:endParaRPr lang="en-US" sz="2000"/>
        </a:p>
      </dgm:t>
    </dgm:pt>
    <dgm:pt modelId="{2ADDFC87-5A3A-4374-9E09-4FE345B795B1}">
      <dgm:prSet custT="1"/>
      <dgm:spPr/>
      <dgm:t>
        <a:bodyPr/>
        <a:lstStyle/>
        <a:p>
          <a:r>
            <a:rPr lang="en-US" sz="2000" b="1" i="0" baseline="0" dirty="0" err="1"/>
            <a:t>Gerenciar</a:t>
          </a:r>
          <a:r>
            <a:rPr lang="en-US" sz="2000" b="1" i="0" baseline="0" dirty="0"/>
            <a:t> </a:t>
          </a:r>
          <a:r>
            <a:rPr lang="en-US" sz="2000" b="0" i="0" baseline="0" dirty="0" err="1"/>
            <a:t>informações</a:t>
          </a:r>
          <a:r>
            <a:rPr lang="en-US" sz="2000" b="0" i="0" baseline="0" dirty="0"/>
            <a:t> de </a:t>
          </a:r>
          <a:r>
            <a:rPr lang="en-US" sz="2000" b="0" i="0" baseline="0" dirty="0" err="1"/>
            <a:t>atletas</a:t>
          </a:r>
          <a:r>
            <a:rPr lang="en-US" sz="2000" b="0" i="0" baseline="0" dirty="0"/>
            <a:t>, </a:t>
          </a:r>
          <a:r>
            <a:rPr lang="en-US" sz="2000" b="0" i="0" baseline="0" dirty="0" err="1"/>
            <a:t>equipas</a:t>
          </a:r>
          <a:r>
            <a:rPr lang="en-US" sz="2000" b="0" i="0" baseline="0" dirty="0"/>
            <a:t>, </a:t>
          </a:r>
          <a:r>
            <a:rPr lang="en-US" sz="2000" b="0" i="0" baseline="0" dirty="0" err="1"/>
            <a:t>modalidades</a:t>
          </a:r>
          <a:r>
            <a:rPr lang="en-US" sz="2000" b="0" i="0" baseline="0" dirty="0"/>
            <a:t>, </a:t>
          </a:r>
          <a:r>
            <a:rPr lang="en-US" sz="2000" b="0" i="0" baseline="0" dirty="0" err="1"/>
            <a:t>provas</a:t>
          </a:r>
          <a:r>
            <a:rPr lang="en-US" sz="2000" b="0" i="0" baseline="0" dirty="0"/>
            <a:t>, </a:t>
          </a:r>
          <a:r>
            <a:rPr lang="en-US" sz="2000" b="0" i="0" baseline="0" dirty="0" err="1"/>
            <a:t>resultados</a:t>
          </a:r>
          <a:r>
            <a:rPr lang="en-US" sz="2000" b="0" i="0" baseline="0" dirty="0"/>
            <a:t>, </a:t>
          </a:r>
          <a:r>
            <a:rPr lang="en-US" sz="2000" b="0" i="0" baseline="0" dirty="0" err="1"/>
            <a:t>instalações</a:t>
          </a:r>
          <a:endParaRPr lang="en-US" sz="2000" dirty="0"/>
        </a:p>
      </dgm:t>
    </dgm:pt>
    <dgm:pt modelId="{16D363B0-C495-4E08-A6CB-A8CE2734A1B1}" type="parTrans" cxnId="{46045F85-5290-4399-B9A6-2BA905E5ACC8}">
      <dgm:prSet/>
      <dgm:spPr/>
      <dgm:t>
        <a:bodyPr/>
        <a:lstStyle/>
        <a:p>
          <a:endParaRPr lang="en-US" sz="2000"/>
        </a:p>
      </dgm:t>
    </dgm:pt>
    <dgm:pt modelId="{07831C24-C550-44F9-89FD-8B04F5362B4A}" type="sibTrans" cxnId="{46045F85-5290-4399-B9A6-2BA905E5ACC8}">
      <dgm:prSet/>
      <dgm:spPr/>
      <dgm:t>
        <a:bodyPr/>
        <a:lstStyle/>
        <a:p>
          <a:endParaRPr lang="en-US" sz="2000"/>
        </a:p>
      </dgm:t>
    </dgm:pt>
    <dgm:pt modelId="{C784551A-C794-4AF9-8E7C-7D2E638EF61E}" type="pres">
      <dgm:prSet presAssocID="{C5C479FC-DB95-4172-B2C5-A6FD641C515B}" presName="vert0" presStyleCnt="0">
        <dgm:presLayoutVars>
          <dgm:dir/>
          <dgm:animOne val="branch"/>
          <dgm:animLvl val="lvl"/>
        </dgm:presLayoutVars>
      </dgm:prSet>
      <dgm:spPr/>
    </dgm:pt>
    <dgm:pt modelId="{1D5CD9E7-5858-446E-BAC1-466E0D0171DE}" type="pres">
      <dgm:prSet presAssocID="{B1BAEBAD-351F-4AF9-B571-A666FDF2B1E8}" presName="thickLine" presStyleLbl="alignNode1" presStyleIdx="0" presStyleCnt="2" custLinFactNeighborY="953"/>
      <dgm:spPr/>
    </dgm:pt>
    <dgm:pt modelId="{691C9657-FB77-4CFA-8103-367256A33DD7}" type="pres">
      <dgm:prSet presAssocID="{B1BAEBAD-351F-4AF9-B571-A666FDF2B1E8}" presName="horz1" presStyleCnt="0"/>
      <dgm:spPr/>
    </dgm:pt>
    <dgm:pt modelId="{2BED1842-2AAE-47E7-A310-1F8314F0F338}" type="pres">
      <dgm:prSet presAssocID="{B1BAEBAD-351F-4AF9-B571-A666FDF2B1E8}" presName="tx1" presStyleLbl="revTx" presStyleIdx="0" presStyleCnt="2"/>
      <dgm:spPr/>
    </dgm:pt>
    <dgm:pt modelId="{5C517441-7BFB-4FE7-BC48-554DEC553DDF}" type="pres">
      <dgm:prSet presAssocID="{B1BAEBAD-351F-4AF9-B571-A666FDF2B1E8}" presName="vert1" presStyleCnt="0"/>
      <dgm:spPr/>
    </dgm:pt>
    <dgm:pt modelId="{50090151-466E-482E-A318-637112757386}" type="pres">
      <dgm:prSet presAssocID="{2ADDFC87-5A3A-4374-9E09-4FE345B795B1}" presName="thickLine" presStyleLbl="alignNode1" presStyleIdx="1" presStyleCnt="2"/>
      <dgm:spPr/>
    </dgm:pt>
    <dgm:pt modelId="{0B4ECECF-FD06-42FA-88FD-C7F4E1A07A35}" type="pres">
      <dgm:prSet presAssocID="{2ADDFC87-5A3A-4374-9E09-4FE345B795B1}" presName="horz1" presStyleCnt="0"/>
      <dgm:spPr/>
    </dgm:pt>
    <dgm:pt modelId="{B10DE71B-4EF9-4E2E-B1D7-8D729A001E6A}" type="pres">
      <dgm:prSet presAssocID="{2ADDFC87-5A3A-4374-9E09-4FE345B795B1}" presName="tx1" presStyleLbl="revTx" presStyleIdx="1" presStyleCnt="2"/>
      <dgm:spPr/>
    </dgm:pt>
    <dgm:pt modelId="{621369E7-0A10-4A52-85E2-5F0076F1206D}" type="pres">
      <dgm:prSet presAssocID="{2ADDFC87-5A3A-4374-9E09-4FE345B795B1}" presName="vert1" presStyleCnt="0"/>
      <dgm:spPr/>
    </dgm:pt>
  </dgm:ptLst>
  <dgm:cxnLst>
    <dgm:cxn modelId="{46045F85-5290-4399-B9A6-2BA905E5ACC8}" srcId="{C5C479FC-DB95-4172-B2C5-A6FD641C515B}" destId="{2ADDFC87-5A3A-4374-9E09-4FE345B795B1}" srcOrd="1" destOrd="0" parTransId="{16D363B0-C495-4E08-A6CB-A8CE2734A1B1}" sibTransId="{07831C24-C550-44F9-89FD-8B04F5362B4A}"/>
    <dgm:cxn modelId="{4B452B95-648C-412C-B74E-F8AEACFDDF22}" type="presOf" srcId="{B1BAEBAD-351F-4AF9-B571-A666FDF2B1E8}" destId="{2BED1842-2AAE-47E7-A310-1F8314F0F338}" srcOrd="0" destOrd="0" presId="urn:microsoft.com/office/officeart/2008/layout/LinedList"/>
    <dgm:cxn modelId="{F6CDD6AC-A664-4811-B237-358B26E60DF6}" type="presOf" srcId="{C5C479FC-DB95-4172-B2C5-A6FD641C515B}" destId="{C784551A-C794-4AF9-8E7C-7D2E638EF61E}" srcOrd="0" destOrd="0" presId="urn:microsoft.com/office/officeart/2008/layout/LinedList"/>
    <dgm:cxn modelId="{5FC506CC-FEC5-4160-8451-E0B05EF9413F}" srcId="{C5C479FC-DB95-4172-B2C5-A6FD641C515B}" destId="{B1BAEBAD-351F-4AF9-B571-A666FDF2B1E8}" srcOrd="0" destOrd="0" parTransId="{6DF6027F-4783-4626-8793-17CBC18DA677}" sibTransId="{9B783F82-F4FE-45CD-B097-86A2DC902C29}"/>
    <dgm:cxn modelId="{CA5318F5-ECF3-41BF-A3D4-D253558E8D5A}" type="presOf" srcId="{2ADDFC87-5A3A-4374-9E09-4FE345B795B1}" destId="{B10DE71B-4EF9-4E2E-B1D7-8D729A001E6A}" srcOrd="0" destOrd="0" presId="urn:microsoft.com/office/officeart/2008/layout/LinedList"/>
    <dgm:cxn modelId="{4F4CAEBB-19C0-48BE-BF09-CCB60C4D26E9}" type="presParOf" srcId="{C784551A-C794-4AF9-8E7C-7D2E638EF61E}" destId="{1D5CD9E7-5858-446E-BAC1-466E0D0171DE}" srcOrd="0" destOrd="0" presId="urn:microsoft.com/office/officeart/2008/layout/LinedList"/>
    <dgm:cxn modelId="{082D1D08-583C-4D0D-9116-6A39864570DB}" type="presParOf" srcId="{C784551A-C794-4AF9-8E7C-7D2E638EF61E}" destId="{691C9657-FB77-4CFA-8103-367256A33DD7}" srcOrd="1" destOrd="0" presId="urn:microsoft.com/office/officeart/2008/layout/LinedList"/>
    <dgm:cxn modelId="{05BC93CA-EE2F-49AD-9314-557D7E9252D4}" type="presParOf" srcId="{691C9657-FB77-4CFA-8103-367256A33DD7}" destId="{2BED1842-2AAE-47E7-A310-1F8314F0F338}" srcOrd="0" destOrd="0" presId="urn:microsoft.com/office/officeart/2008/layout/LinedList"/>
    <dgm:cxn modelId="{9FBE2D6B-B2E0-4170-8F96-B2C56A78E8CC}" type="presParOf" srcId="{691C9657-FB77-4CFA-8103-367256A33DD7}" destId="{5C517441-7BFB-4FE7-BC48-554DEC553DDF}" srcOrd="1" destOrd="0" presId="urn:microsoft.com/office/officeart/2008/layout/LinedList"/>
    <dgm:cxn modelId="{F5D67B8F-E410-43B5-A205-B6DC29AB71BC}" type="presParOf" srcId="{C784551A-C794-4AF9-8E7C-7D2E638EF61E}" destId="{50090151-466E-482E-A318-637112757386}" srcOrd="2" destOrd="0" presId="urn:microsoft.com/office/officeart/2008/layout/LinedList"/>
    <dgm:cxn modelId="{49D16057-F318-488A-9CE3-B124FA6391A3}" type="presParOf" srcId="{C784551A-C794-4AF9-8E7C-7D2E638EF61E}" destId="{0B4ECECF-FD06-42FA-88FD-C7F4E1A07A35}" srcOrd="3" destOrd="0" presId="urn:microsoft.com/office/officeart/2008/layout/LinedList"/>
    <dgm:cxn modelId="{B39369A5-0D86-4A55-82B9-F713092BDFC8}" type="presParOf" srcId="{0B4ECECF-FD06-42FA-88FD-C7F4E1A07A35}" destId="{B10DE71B-4EF9-4E2E-B1D7-8D729A001E6A}" srcOrd="0" destOrd="0" presId="urn:microsoft.com/office/officeart/2008/layout/LinedList"/>
    <dgm:cxn modelId="{6A6DA367-0D1A-4B0F-912E-ED87A9E62F08}" type="presParOf" srcId="{0B4ECECF-FD06-42FA-88FD-C7F4E1A07A35}" destId="{621369E7-0A10-4A52-85E2-5F0076F120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552B5D-05A2-4393-8F23-A3D0443B7064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4E791A3-98BF-4859-83A9-5D01E9C97352}">
      <dgm:prSet custT="1"/>
      <dgm:spPr/>
      <dgm:t>
        <a:bodyPr/>
        <a:lstStyle/>
        <a:p>
          <a:r>
            <a:rPr lang="en-US" sz="2000" b="1" i="0" baseline="0" dirty="0" err="1"/>
            <a:t>Gestão</a:t>
          </a:r>
          <a:r>
            <a:rPr lang="en-US" sz="2000" i="0" baseline="0" dirty="0"/>
            <a:t> do </a:t>
          </a:r>
          <a:r>
            <a:rPr lang="en-US" sz="2000" i="0" baseline="0" dirty="0" err="1"/>
            <a:t>Evento</a:t>
          </a:r>
          <a:endParaRPr lang="en-US" sz="2000" dirty="0"/>
        </a:p>
      </dgm:t>
    </dgm:pt>
    <dgm:pt modelId="{3722BC28-9324-4C60-B086-A84CC3B05A63}" type="parTrans" cxnId="{1B937EA7-8099-43DA-84C7-BD0AA9F35A1B}">
      <dgm:prSet/>
      <dgm:spPr/>
      <dgm:t>
        <a:bodyPr/>
        <a:lstStyle/>
        <a:p>
          <a:endParaRPr lang="en-US" sz="2000"/>
        </a:p>
      </dgm:t>
    </dgm:pt>
    <dgm:pt modelId="{CA206414-3EF0-4D10-A8DC-399FDD14A4B0}" type="sibTrans" cxnId="{1B937EA7-8099-43DA-84C7-BD0AA9F35A1B}">
      <dgm:prSet/>
      <dgm:spPr/>
      <dgm:t>
        <a:bodyPr/>
        <a:lstStyle/>
        <a:p>
          <a:endParaRPr lang="en-US" sz="2000"/>
        </a:p>
      </dgm:t>
    </dgm:pt>
    <dgm:pt modelId="{0A429CA1-1AB2-42AB-8D3C-95B1C65EDAD7}">
      <dgm:prSet custT="1"/>
      <dgm:spPr/>
      <dgm:t>
        <a:bodyPr/>
        <a:lstStyle/>
        <a:p>
          <a:r>
            <a:rPr lang="en-US" sz="2000" b="1" dirty="0" err="1"/>
            <a:t>Facilitar</a:t>
          </a:r>
          <a:r>
            <a:rPr lang="en-US" sz="2000" dirty="0"/>
            <a:t> o </a:t>
          </a:r>
          <a:r>
            <a:rPr lang="en-US" sz="2000" dirty="0" err="1"/>
            <a:t>acesso</a:t>
          </a:r>
          <a:r>
            <a:rPr lang="en-US" sz="2000" dirty="0"/>
            <a:t> </a:t>
          </a:r>
          <a:r>
            <a:rPr lang="en-US" sz="2000" dirty="0" err="1"/>
            <a:t>aos</a:t>
          </a:r>
          <a:r>
            <a:rPr lang="en-US" sz="2000" dirty="0"/>
            <a:t> dados</a:t>
          </a:r>
        </a:p>
      </dgm:t>
    </dgm:pt>
    <dgm:pt modelId="{551202C2-2943-47F4-B37F-2E3ABB09AA08}" type="parTrans" cxnId="{F0AA6E33-9697-40E9-894D-FCE812A3FEF8}">
      <dgm:prSet/>
      <dgm:spPr/>
      <dgm:t>
        <a:bodyPr/>
        <a:lstStyle/>
        <a:p>
          <a:endParaRPr lang="en-US" sz="2000"/>
        </a:p>
      </dgm:t>
    </dgm:pt>
    <dgm:pt modelId="{BE68ADD9-3A08-45D0-B489-404C3C400B6E}" type="sibTrans" cxnId="{F0AA6E33-9697-40E9-894D-FCE812A3FEF8}">
      <dgm:prSet/>
      <dgm:spPr/>
      <dgm:t>
        <a:bodyPr/>
        <a:lstStyle/>
        <a:p>
          <a:endParaRPr lang="en-US" sz="2000"/>
        </a:p>
      </dgm:t>
    </dgm:pt>
    <dgm:pt modelId="{58B313E5-4CE5-45EE-B9F0-BE72B9D287FA}">
      <dgm:prSet custT="1"/>
      <dgm:spPr/>
      <dgm:t>
        <a:bodyPr/>
        <a:lstStyle/>
        <a:p>
          <a:r>
            <a:rPr lang="en-US" sz="2000" b="1" dirty="0" err="1"/>
            <a:t>Suporte</a:t>
          </a:r>
          <a:r>
            <a:rPr lang="en-US" sz="2000" dirty="0"/>
            <a:t> da </a:t>
          </a:r>
          <a:r>
            <a:rPr lang="en-US" sz="2000" dirty="0" err="1"/>
            <a:t>complexidade</a:t>
          </a:r>
          <a:r>
            <a:rPr lang="en-US" sz="2000" dirty="0"/>
            <a:t> </a:t>
          </a:r>
          <a:r>
            <a:rPr lang="en-US" sz="2000" dirty="0" err="1"/>
            <a:t>Lógica</a:t>
          </a:r>
          <a:r>
            <a:rPr lang="en-US" sz="2000" dirty="0"/>
            <a:t> e </a:t>
          </a:r>
          <a:r>
            <a:rPr lang="en-US" sz="2000" dirty="0" err="1"/>
            <a:t>administrativa</a:t>
          </a:r>
          <a:endParaRPr lang="en-US" sz="2000" dirty="0"/>
        </a:p>
      </dgm:t>
    </dgm:pt>
    <dgm:pt modelId="{5D95A51B-18E7-446C-A596-78A0DD3D1ED8}" type="parTrans" cxnId="{7F27E93E-6E74-4714-844E-F900F0A2B4E9}">
      <dgm:prSet/>
      <dgm:spPr/>
      <dgm:t>
        <a:bodyPr/>
        <a:lstStyle/>
        <a:p>
          <a:endParaRPr lang="en-US" sz="2000"/>
        </a:p>
      </dgm:t>
    </dgm:pt>
    <dgm:pt modelId="{762E844C-91E8-4305-B5D1-5EE259130AC8}" type="sibTrans" cxnId="{7F27E93E-6E74-4714-844E-F900F0A2B4E9}">
      <dgm:prSet/>
      <dgm:spPr/>
      <dgm:t>
        <a:bodyPr/>
        <a:lstStyle/>
        <a:p>
          <a:endParaRPr lang="en-US" sz="2000"/>
        </a:p>
      </dgm:t>
    </dgm:pt>
    <dgm:pt modelId="{397C2F03-B946-4EA8-BD8C-33AF06DA1B05}" type="pres">
      <dgm:prSet presAssocID="{EF552B5D-05A2-4393-8F23-A3D0443B7064}" presName="vert0" presStyleCnt="0">
        <dgm:presLayoutVars>
          <dgm:dir/>
          <dgm:animOne val="branch"/>
          <dgm:animLvl val="lvl"/>
        </dgm:presLayoutVars>
      </dgm:prSet>
      <dgm:spPr/>
    </dgm:pt>
    <dgm:pt modelId="{F6C862BC-055E-49D6-8809-A263D9D26C94}" type="pres">
      <dgm:prSet presAssocID="{54E791A3-98BF-4859-83A9-5D01E9C97352}" presName="thickLine" presStyleLbl="alignNode1" presStyleIdx="0" presStyleCnt="3"/>
      <dgm:spPr/>
    </dgm:pt>
    <dgm:pt modelId="{6F572082-2CD2-4C02-9CC8-A756F87B736E}" type="pres">
      <dgm:prSet presAssocID="{54E791A3-98BF-4859-83A9-5D01E9C97352}" presName="horz1" presStyleCnt="0"/>
      <dgm:spPr/>
    </dgm:pt>
    <dgm:pt modelId="{A8C6AFE7-7CDA-43FB-89A4-74415F6121FD}" type="pres">
      <dgm:prSet presAssocID="{54E791A3-98BF-4859-83A9-5D01E9C97352}" presName="tx1" presStyleLbl="revTx" presStyleIdx="0" presStyleCnt="3"/>
      <dgm:spPr/>
    </dgm:pt>
    <dgm:pt modelId="{D1CBA974-D45A-4E3A-A9AC-7723EA7CEF29}" type="pres">
      <dgm:prSet presAssocID="{54E791A3-98BF-4859-83A9-5D01E9C97352}" presName="vert1" presStyleCnt="0"/>
      <dgm:spPr/>
    </dgm:pt>
    <dgm:pt modelId="{31A224CE-6E50-4871-B0BE-B2A82A7DC25A}" type="pres">
      <dgm:prSet presAssocID="{0A429CA1-1AB2-42AB-8D3C-95B1C65EDAD7}" presName="thickLine" presStyleLbl="alignNode1" presStyleIdx="1" presStyleCnt="3"/>
      <dgm:spPr/>
    </dgm:pt>
    <dgm:pt modelId="{3DC2DF9D-B89B-4703-8D82-C986D8FBCD5C}" type="pres">
      <dgm:prSet presAssocID="{0A429CA1-1AB2-42AB-8D3C-95B1C65EDAD7}" presName="horz1" presStyleCnt="0"/>
      <dgm:spPr/>
    </dgm:pt>
    <dgm:pt modelId="{FDAE493A-8A41-445F-AF83-8FE7EE9B3ACC}" type="pres">
      <dgm:prSet presAssocID="{0A429CA1-1AB2-42AB-8D3C-95B1C65EDAD7}" presName="tx1" presStyleLbl="revTx" presStyleIdx="1" presStyleCnt="3"/>
      <dgm:spPr/>
    </dgm:pt>
    <dgm:pt modelId="{EB2136D2-0F9A-40F9-95F9-34435D46FBB4}" type="pres">
      <dgm:prSet presAssocID="{0A429CA1-1AB2-42AB-8D3C-95B1C65EDAD7}" presName="vert1" presStyleCnt="0"/>
      <dgm:spPr/>
    </dgm:pt>
    <dgm:pt modelId="{1D7B570E-7AC2-4CD1-80C1-BE4250427126}" type="pres">
      <dgm:prSet presAssocID="{58B313E5-4CE5-45EE-B9F0-BE72B9D287FA}" presName="thickLine" presStyleLbl="alignNode1" presStyleIdx="2" presStyleCnt="3"/>
      <dgm:spPr/>
    </dgm:pt>
    <dgm:pt modelId="{34920C5B-663E-44D6-8311-82DAEC822E80}" type="pres">
      <dgm:prSet presAssocID="{58B313E5-4CE5-45EE-B9F0-BE72B9D287FA}" presName="horz1" presStyleCnt="0"/>
      <dgm:spPr/>
    </dgm:pt>
    <dgm:pt modelId="{91742955-A011-4595-9490-748F632A7F99}" type="pres">
      <dgm:prSet presAssocID="{58B313E5-4CE5-45EE-B9F0-BE72B9D287FA}" presName="tx1" presStyleLbl="revTx" presStyleIdx="2" presStyleCnt="3"/>
      <dgm:spPr/>
    </dgm:pt>
    <dgm:pt modelId="{C01D9432-3857-43F3-BFEA-FFE85174E3C6}" type="pres">
      <dgm:prSet presAssocID="{58B313E5-4CE5-45EE-B9F0-BE72B9D287FA}" presName="vert1" presStyleCnt="0"/>
      <dgm:spPr/>
    </dgm:pt>
  </dgm:ptLst>
  <dgm:cxnLst>
    <dgm:cxn modelId="{2E995004-F993-4CE8-B704-0EC3B8D37F2E}" type="presOf" srcId="{EF552B5D-05A2-4393-8F23-A3D0443B7064}" destId="{397C2F03-B946-4EA8-BD8C-33AF06DA1B05}" srcOrd="0" destOrd="0" presId="urn:microsoft.com/office/officeart/2008/layout/LinedList"/>
    <dgm:cxn modelId="{F0AA6E33-9697-40E9-894D-FCE812A3FEF8}" srcId="{EF552B5D-05A2-4393-8F23-A3D0443B7064}" destId="{0A429CA1-1AB2-42AB-8D3C-95B1C65EDAD7}" srcOrd="1" destOrd="0" parTransId="{551202C2-2943-47F4-B37F-2E3ABB09AA08}" sibTransId="{BE68ADD9-3A08-45D0-B489-404C3C400B6E}"/>
    <dgm:cxn modelId="{7F27E93E-6E74-4714-844E-F900F0A2B4E9}" srcId="{EF552B5D-05A2-4393-8F23-A3D0443B7064}" destId="{58B313E5-4CE5-45EE-B9F0-BE72B9D287FA}" srcOrd="2" destOrd="0" parTransId="{5D95A51B-18E7-446C-A596-78A0DD3D1ED8}" sibTransId="{762E844C-91E8-4305-B5D1-5EE259130AC8}"/>
    <dgm:cxn modelId="{56C22142-DAE3-4011-9A01-0DE14A87C6B7}" type="presOf" srcId="{54E791A3-98BF-4859-83A9-5D01E9C97352}" destId="{A8C6AFE7-7CDA-43FB-89A4-74415F6121FD}" srcOrd="0" destOrd="0" presId="urn:microsoft.com/office/officeart/2008/layout/LinedList"/>
    <dgm:cxn modelId="{7C0BDF92-14C8-47B7-AA97-87E5576B5EDC}" type="presOf" srcId="{0A429CA1-1AB2-42AB-8D3C-95B1C65EDAD7}" destId="{FDAE493A-8A41-445F-AF83-8FE7EE9B3ACC}" srcOrd="0" destOrd="0" presId="urn:microsoft.com/office/officeart/2008/layout/LinedList"/>
    <dgm:cxn modelId="{1B937EA7-8099-43DA-84C7-BD0AA9F35A1B}" srcId="{EF552B5D-05A2-4393-8F23-A3D0443B7064}" destId="{54E791A3-98BF-4859-83A9-5D01E9C97352}" srcOrd="0" destOrd="0" parTransId="{3722BC28-9324-4C60-B086-A84CC3B05A63}" sibTransId="{CA206414-3EF0-4D10-A8DC-399FDD14A4B0}"/>
    <dgm:cxn modelId="{E3CF87F6-F2CD-4A2A-81B9-4F11A05F12BB}" type="presOf" srcId="{58B313E5-4CE5-45EE-B9F0-BE72B9D287FA}" destId="{91742955-A011-4595-9490-748F632A7F99}" srcOrd="0" destOrd="0" presId="urn:microsoft.com/office/officeart/2008/layout/LinedList"/>
    <dgm:cxn modelId="{41A8DC58-11D6-4048-BA1C-CE3EB6DF5A1E}" type="presParOf" srcId="{397C2F03-B946-4EA8-BD8C-33AF06DA1B05}" destId="{F6C862BC-055E-49D6-8809-A263D9D26C94}" srcOrd="0" destOrd="0" presId="urn:microsoft.com/office/officeart/2008/layout/LinedList"/>
    <dgm:cxn modelId="{077A3A90-D382-4109-8D3F-946B1F002E7E}" type="presParOf" srcId="{397C2F03-B946-4EA8-BD8C-33AF06DA1B05}" destId="{6F572082-2CD2-4C02-9CC8-A756F87B736E}" srcOrd="1" destOrd="0" presId="urn:microsoft.com/office/officeart/2008/layout/LinedList"/>
    <dgm:cxn modelId="{45061E22-8A36-4B16-9BF1-D69DBA9851CB}" type="presParOf" srcId="{6F572082-2CD2-4C02-9CC8-A756F87B736E}" destId="{A8C6AFE7-7CDA-43FB-89A4-74415F6121FD}" srcOrd="0" destOrd="0" presId="urn:microsoft.com/office/officeart/2008/layout/LinedList"/>
    <dgm:cxn modelId="{D161BDAA-3ACE-48C8-990A-70E9768ECC30}" type="presParOf" srcId="{6F572082-2CD2-4C02-9CC8-A756F87B736E}" destId="{D1CBA974-D45A-4E3A-A9AC-7723EA7CEF29}" srcOrd="1" destOrd="0" presId="urn:microsoft.com/office/officeart/2008/layout/LinedList"/>
    <dgm:cxn modelId="{54960E7E-8F57-4972-847C-AABB4B9550A3}" type="presParOf" srcId="{397C2F03-B946-4EA8-BD8C-33AF06DA1B05}" destId="{31A224CE-6E50-4871-B0BE-B2A82A7DC25A}" srcOrd="2" destOrd="0" presId="urn:microsoft.com/office/officeart/2008/layout/LinedList"/>
    <dgm:cxn modelId="{5C022141-D001-4B93-8081-45715978D840}" type="presParOf" srcId="{397C2F03-B946-4EA8-BD8C-33AF06DA1B05}" destId="{3DC2DF9D-B89B-4703-8D82-C986D8FBCD5C}" srcOrd="3" destOrd="0" presId="urn:microsoft.com/office/officeart/2008/layout/LinedList"/>
    <dgm:cxn modelId="{3F58D1F4-BFF8-40DF-ABE1-76233BA1DE19}" type="presParOf" srcId="{3DC2DF9D-B89B-4703-8D82-C986D8FBCD5C}" destId="{FDAE493A-8A41-445F-AF83-8FE7EE9B3ACC}" srcOrd="0" destOrd="0" presId="urn:microsoft.com/office/officeart/2008/layout/LinedList"/>
    <dgm:cxn modelId="{8B5CCBDE-D0B7-46C9-88A7-A159CA95137C}" type="presParOf" srcId="{3DC2DF9D-B89B-4703-8D82-C986D8FBCD5C}" destId="{EB2136D2-0F9A-40F9-95F9-34435D46FBB4}" srcOrd="1" destOrd="0" presId="urn:microsoft.com/office/officeart/2008/layout/LinedList"/>
    <dgm:cxn modelId="{BAEC8B1F-E89B-4A34-9A22-8CCF30F28B80}" type="presParOf" srcId="{397C2F03-B946-4EA8-BD8C-33AF06DA1B05}" destId="{1D7B570E-7AC2-4CD1-80C1-BE4250427126}" srcOrd="4" destOrd="0" presId="urn:microsoft.com/office/officeart/2008/layout/LinedList"/>
    <dgm:cxn modelId="{F7062D52-E967-43A4-B119-EFD7314553C1}" type="presParOf" srcId="{397C2F03-B946-4EA8-BD8C-33AF06DA1B05}" destId="{34920C5B-663E-44D6-8311-82DAEC822E80}" srcOrd="5" destOrd="0" presId="urn:microsoft.com/office/officeart/2008/layout/LinedList"/>
    <dgm:cxn modelId="{F01A5AAE-35E5-41C2-9BEB-B83E3FA05EFD}" type="presParOf" srcId="{34920C5B-663E-44D6-8311-82DAEC822E80}" destId="{91742955-A011-4595-9490-748F632A7F99}" srcOrd="0" destOrd="0" presId="urn:microsoft.com/office/officeart/2008/layout/LinedList"/>
    <dgm:cxn modelId="{317FF648-458C-4A79-9A53-823B17197533}" type="presParOf" srcId="{34920C5B-663E-44D6-8311-82DAEC822E80}" destId="{C01D9432-3857-43F3-BFEA-FFE85174E3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B6E73B-DADA-45ED-8E97-8E8686435882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6C187-4DEA-4488-9777-2659490F015F}">
      <dgm:prSet custT="1"/>
      <dgm:spPr/>
      <dgm:t>
        <a:bodyPr/>
        <a:lstStyle/>
        <a:p>
          <a:r>
            <a:rPr lang="en-US" sz="2000" b="1" i="0" baseline="0" dirty="0" err="1"/>
            <a:t>Redução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significativa</a:t>
          </a:r>
          <a:r>
            <a:rPr lang="en-US" sz="2000" b="0" i="0" baseline="0" dirty="0"/>
            <a:t> do </a:t>
          </a:r>
          <a:r>
            <a:rPr lang="en-US" sz="2000" b="0" i="0" baseline="0" dirty="0" err="1"/>
            <a:t>trabalho</a:t>
          </a:r>
          <a:r>
            <a:rPr lang="en-US" sz="2000" b="0" i="0" baseline="0" dirty="0"/>
            <a:t> do COI</a:t>
          </a:r>
          <a:endParaRPr lang="en-US" sz="2000" dirty="0"/>
        </a:p>
      </dgm:t>
    </dgm:pt>
    <dgm:pt modelId="{045FE330-87B7-45C3-9E71-CADA42E8BBC9}" type="parTrans" cxnId="{F82FC901-1A78-4E9C-AC83-1EE4601EE571}">
      <dgm:prSet/>
      <dgm:spPr/>
      <dgm:t>
        <a:bodyPr/>
        <a:lstStyle/>
        <a:p>
          <a:endParaRPr lang="en-US" sz="2000"/>
        </a:p>
      </dgm:t>
    </dgm:pt>
    <dgm:pt modelId="{9EAD9D77-09AA-405D-8CF7-6410CDB17DC9}" type="sibTrans" cxnId="{F82FC901-1A78-4E9C-AC83-1EE4601EE571}">
      <dgm:prSet/>
      <dgm:spPr/>
      <dgm:t>
        <a:bodyPr/>
        <a:lstStyle/>
        <a:p>
          <a:endParaRPr lang="en-US" sz="2000"/>
        </a:p>
      </dgm:t>
    </dgm:pt>
    <dgm:pt modelId="{04CA9D00-B4C6-48F3-A6C1-AD5A11AA64BD}">
      <dgm:prSet custT="1"/>
      <dgm:spPr/>
      <dgm:t>
        <a:bodyPr/>
        <a:lstStyle/>
        <a:p>
          <a:r>
            <a:rPr lang="pt-BR" sz="2000" b="1" dirty="0"/>
            <a:t>Maior</a:t>
          </a:r>
          <a:r>
            <a:rPr lang="pt-BR" sz="2000" dirty="0"/>
            <a:t> automatização da gestão </a:t>
          </a:r>
          <a:endParaRPr lang="en-US" sz="2000" dirty="0"/>
        </a:p>
      </dgm:t>
    </dgm:pt>
    <dgm:pt modelId="{152A07B4-3331-4088-B06F-FFC70FC93B3E}" type="parTrans" cxnId="{89631D13-AB7D-45DB-9DAE-C45FFE92C893}">
      <dgm:prSet/>
      <dgm:spPr/>
      <dgm:t>
        <a:bodyPr/>
        <a:lstStyle/>
        <a:p>
          <a:endParaRPr lang="en-US" sz="2000"/>
        </a:p>
      </dgm:t>
    </dgm:pt>
    <dgm:pt modelId="{0F55037C-5AA2-46CE-8E89-B90561052210}" type="sibTrans" cxnId="{89631D13-AB7D-45DB-9DAE-C45FFE92C893}">
      <dgm:prSet/>
      <dgm:spPr/>
      <dgm:t>
        <a:bodyPr/>
        <a:lstStyle/>
        <a:p>
          <a:endParaRPr lang="en-US" sz="2000"/>
        </a:p>
      </dgm:t>
    </dgm:pt>
    <dgm:pt modelId="{A5F54C0A-7CF9-4128-9B09-0A5ACFDDAC69}">
      <dgm:prSet custT="1"/>
      <dgm:spPr/>
      <dgm:t>
        <a:bodyPr/>
        <a:lstStyle/>
        <a:p>
          <a:r>
            <a:rPr lang="pt-BR" sz="2000" b="1" dirty="0"/>
            <a:t>Resultando</a:t>
          </a:r>
          <a:r>
            <a:rPr lang="pt-BR" sz="2000" dirty="0"/>
            <a:t> em mais eficiência</a:t>
          </a:r>
          <a:endParaRPr lang="en-US" sz="2000" dirty="0"/>
        </a:p>
      </dgm:t>
    </dgm:pt>
    <dgm:pt modelId="{6A7819EB-C593-46C9-B6C1-B7019C276990}" type="parTrans" cxnId="{5DE8AA26-7CAD-4C98-9AB7-A8B29488D033}">
      <dgm:prSet/>
      <dgm:spPr/>
      <dgm:t>
        <a:bodyPr/>
        <a:lstStyle/>
        <a:p>
          <a:endParaRPr lang="en-US" sz="2000"/>
        </a:p>
      </dgm:t>
    </dgm:pt>
    <dgm:pt modelId="{91E96B14-0F7B-4A50-A224-265E537125C5}" type="sibTrans" cxnId="{5DE8AA26-7CAD-4C98-9AB7-A8B29488D033}">
      <dgm:prSet/>
      <dgm:spPr/>
      <dgm:t>
        <a:bodyPr/>
        <a:lstStyle/>
        <a:p>
          <a:endParaRPr lang="en-US" sz="2000"/>
        </a:p>
      </dgm:t>
    </dgm:pt>
    <dgm:pt modelId="{3F848391-2DBE-439B-A2FD-8C0BF4CD9A7C}">
      <dgm:prSet custT="1"/>
      <dgm:spPr/>
      <dgm:t>
        <a:bodyPr/>
        <a:lstStyle/>
        <a:p>
          <a:r>
            <a:rPr lang="en-US" sz="2000" b="1" i="0" baseline="0" dirty="0" err="1"/>
            <a:t>Melhora</a:t>
          </a:r>
          <a:r>
            <a:rPr lang="en-US" sz="2000" b="0" i="0" baseline="0" dirty="0"/>
            <a:t> a </a:t>
          </a:r>
          <a:r>
            <a:rPr lang="en-US" sz="2000" b="0" i="0" baseline="0" dirty="0" err="1"/>
            <a:t>experiência</a:t>
          </a:r>
          <a:r>
            <a:rPr lang="en-US" sz="2000" b="0" i="0" baseline="0" dirty="0"/>
            <a:t> de </a:t>
          </a:r>
          <a:r>
            <a:rPr lang="en-US" sz="2000" b="0" i="0" baseline="0" dirty="0" err="1"/>
            <a:t>trabalho</a:t>
          </a:r>
          <a:r>
            <a:rPr lang="en-US" sz="2000" b="0" i="0" baseline="0" dirty="0"/>
            <a:t> para </a:t>
          </a:r>
          <a:r>
            <a:rPr lang="en-US" sz="2000" b="0" i="0" baseline="0" dirty="0" err="1"/>
            <a:t>os</a:t>
          </a:r>
          <a:r>
            <a:rPr lang="en-US" sz="2000" b="0" i="0" baseline="0" dirty="0"/>
            <a:t> </a:t>
          </a:r>
          <a:r>
            <a:rPr lang="en-US" sz="2000" b="0" i="0" baseline="0" dirty="0" err="1"/>
            <a:t>envolvidos</a:t>
          </a:r>
          <a:endParaRPr lang="en-US" sz="2000" dirty="0"/>
        </a:p>
      </dgm:t>
    </dgm:pt>
    <dgm:pt modelId="{ADBF24A9-A702-4724-BE12-1BC2E899A399}" type="parTrans" cxnId="{FCA05991-2448-4559-8223-5F05B6B5D9CF}">
      <dgm:prSet/>
      <dgm:spPr/>
      <dgm:t>
        <a:bodyPr/>
        <a:lstStyle/>
        <a:p>
          <a:endParaRPr lang="en-US" sz="2000"/>
        </a:p>
      </dgm:t>
    </dgm:pt>
    <dgm:pt modelId="{A92B40A2-2D56-4267-8ECC-0476FBD72CA2}" type="sibTrans" cxnId="{FCA05991-2448-4559-8223-5F05B6B5D9CF}">
      <dgm:prSet/>
      <dgm:spPr/>
      <dgm:t>
        <a:bodyPr/>
        <a:lstStyle/>
        <a:p>
          <a:endParaRPr lang="en-US" sz="2000"/>
        </a:p>
      </dgm:t>
    </dgm:pt>
    <dgm:pt modelId="{160AD2D9-25D7-491D-B012-853238BB0EFB}" type="pres">
      <dgm:prSet presAssocID="{50B6E73B-DADA-45ED-8E97-8E8686435882}" presName="vert0" presStyleCnt="0">
        <dgm:presLayoutVars>
          <dgm:dir/>
          <dgm:animOne val="branch"/>
          <dgm:animLvl val="lvl"/>
        </dgm:presLayoutVars>
      </dgm:prSet>
      <dgm:spPr/>
    </dgm:pt>
    <dgm:pt modelId="{EE792A02-7A86-4DFF-B826-32A868132DED}" type="pres">
      <dgm:prSet presAssocID="{8F96C187-4DEA-4488-9777-2659490F015F}" presName="thickLine" presStyleLbl="alignNode1" presStyleIdx="0" presStyleCnt="4" custLinFactNeighborY="0"/>
      <dgm:spPr/>
    </dgm:pt>
    <dgm:pt modelId="{3F3D80EC-AFB7-4654-AB2F-EFC5C15638F4}" type="pres">
      <dgm:prSet presAssocID="{8F96C187-4DEA-4488-9777-2659490F015F}" presName="horz1" presStyleCnt="0"/>
      <dgm:spPr/>
    </dgm:pt>
    <dgm:pt modelId="{C8951DA3-40C7-4512-B141-20982045410F}" type="pres">
      <dgm:prSet presAssocID="{8F96C187-4DEA-4488-9777-2659490F015F}" presName="tx1" presStyleLbl="revTx" presStyleIdx="0" presStyleCnt="4"/>
      <dgm:spPr/>
    </dgm:pt>
    <dgm:pt modelId="{F6EAF48C-5383-4012-AEF9-BECEC1B17488}" type="pres">
      <dgm:prSet presAssocID="{8F96C187-4DEA-4488-9777-2659490F015F}" presName="vert1" presStyleCnt="0"/>
      <dgm:spPr/>
    </dgm:pt>
    <dgm:pt modelId="{2FADE194-5115-4C05-B9C2-278F3BA9AF2F}" type="pres">
      <dgm:prSet presAssocID="{04CA9D00-B4C6-48F3-A6C1-AD5A11AA64BD}" presName="thickLine" presStyleLbl="alignNode1" presStyleIdx="1" presStyleCnt="4"/>
      <dgm:spPr/>
    </dgm:pt>
    <dgm:pt modelId="{90B5F737-81F0-4AD4-9988-237C5013C23F}" type="pres">
      <dgm:prSet presAssocID="{04CA9D00-B4C6-48F3-A6C1-AD5A11AA64BD}" presName="horz1" presStyleCnt="0"/>
      <dgm:spPr/>
    </dgm:pt>
    <dgm:pt modelId="{9031AA70-4DF2-46EE-B72B-E789F623F656}" type="pres">
      <dgm:prSet presAssocID="{04CA9D00-B4C6-48F3-A6C1-AD5A11AA64BD}" presName="tx1" presStyleLbl="revTx" presStyleIdx="1" presStyleCnt="4"/>
      <dgm:spPr/>
    </dgm:pt>
    <dgm:pt modelId="{F0AAE77F-CB47-4BA5-A9D9-324BDD2122B5}" type="pres">
      <dgm:prSet presAssocID="{04CA9D00-B4C6-48F3-A6C1-AD5A11AA64BD}" presName="vert1" presStyleCnt="0"/>
      <dgm:spPr/>
    </dgm:pt>
    <dgm:pt modelId="{126E4F9F-05A4-4D6E-9D18-75018DE58064}" type="pres">
      <dgm:prSet presAssocID="{A5F54C0A-7CF9-4128-9B09-0A5ACFDDAC69}" presName="thickLine" presStyleLbl="alignNode1" presStyleIdx="2" presStyleCnt="4"/>
      <dgm:spPr/>
    </dgm:pt>
    <dgm:pt modelId="{2EEF6698-B073-4C92-8DEC-3756070174CD}" type="pres">
      <dgm:prSet presAssocID="{A5F54C0A-7CF9-4128-9B09-0A5ACFDDAC69}" presName="horz1" presStyleCnt="0"/>
      <dgm:spPr/>
    </dgm:pt>
    <dgm:pt modelId="{B4CC9EBA-11A6-4965-8F4D-049D2039ACB8}" type="pres">
      <dgm:prSet presAssocID="{A5F54C0A-7CF9-4128-9B09-0A5ACFDDAC69}" presName="tx1" presStyleLbl="revTx" presStyleIdx="2" presStyleCnt="4"/>
      <dgm:spPr/>
    </dgm:pt>
    <dgm:pt modelId="{766046BB-F519-4F54-84CA-B52C6F2B0E41}" type="pres">
      <dgm:prSet presAssocID="{A5F54C0A-7CF9-4128-9B09-0A5ACFDDAC69}" presName="vert1" presStyleCnt="0"/>
      <dgm:spPr/>
    </dgm:pt>
    <dgm:pt modelId="{BB8811F3-5AEE-4E70-94AB-F9EF7F9C812B}" type="pres">
      <dgm:prSet presAssocID="{3F848391-2DBE-439B-A2FD-8C0BF4CD9A7C}" presName="thickLine" presStyleLbl="alignNode1" presStyleIdx="3" presStyleCnt="4"/>
      <dgm:spPr/>
    </dgm:pt>
    <dgm:pt modelId="{3E4C77ED-662C-4A1F-9323-D595D30BE55D}" type="pres">
      <dgm:prSet presAssocID="{3F848391-2DBE-439B-A2FD-8C0BF4CD9A7C}" presName="horz1" presStyleCnt="0"/>
      <dgm:spPr/>
    </dgm:pt>
    <dgm:pt modelId="{648BC8E6-BB9D-4694-BD1F-497C28062834}" type="pres">
      <dgm:prSet presAssocID="{3F848391-2DBE-439B-A2FD-8C0BF4CD9A7C}" presName="tx1" presStyleLbl="revTx" presStyleIdx="3" presStyleCnt="4"/>
      <dgm:spPr/>
    </dgm:pt>
    <dgm:pt modelId="{979B4D2B-B163-4775-BE98-AB2782E86CED}" type="pres">
      <dgm:prSet presAssocID="{3F848391-2DBE-439B-A2FD-8C0BF4CD9A7C}" presName="vert1" presStyleCnt="0"/>
      <dgm:spPr/>
    </dgm:pt>
  </dgm:ptLst>
  <dgm:cxnLst>
    <dgm:cxn modelId="{F82FC901-1A78-4E9C-AC83-1EE4601EE571}" srcId="{50B6E73B-DADA-45ED-8E97-8E8686435882}" destId="{8F96C187-4DEA-4488-9777-2659490F015F}" srcOrd="0" destOrd="0" parTransId="{045FE330-87B7-45C3-9E71-CADA42E8BBC9}" sibTransId="{9EAD9D77-09AA-405D-8CF7-6410CDB17DC9}"/>
    <dgm:cxn modelId="{89631D13-AB7D-45DB-9DAE-C45FFE92C893}" srcId="{50B6E73B-DADA-45ED-8E97-8E8686435882}" destId="{04CA9D00-B4C6-48F3-A6C1-AD5A11AA64BD}" srcOrd="1" destOrd="0" parTransId="{152A07B4-3331-4088-B06F-FFC70FC93B3E}" sibTransId="{0F55037C-5AA2-46CE-8E89-B90561052210}"/>
    <dgm:cxn modelId="{5DE8AA26-7CAD-4C98-9AB7-A8B29488D033}" srcId="{50B6E73B-DADA-45ED-8E97-8E8686435882}" destId="{A5F54C0A-7CF9-4128-9B09-0A5ACFDDAC69}" srcOrd="2" destOrd="0" parTransId="{6A7819EB-C593-46C9-B6C1-B7019C276990}" sibTransId="{91E96B14-0F7B-4A50-A224-265E537125C5}"/>
    <dgm:cxn modelId="{49CB565C-ADD6-4F9B-AFCD-BFE61CF8A047}" type="presOf" srcId="{8F96C187-4DEA-4488-9777-2659490F015F}" destId="{C8951DA3-40C7-4512-B141-20982045410F}" srcOrd="0" destOrd="0" presId="urn:microsoft.com/office/officeart/2008/layout/LinedList"/>
    <dgm:cxn modelId="{3E80CC52-ADCB-42B1-97B7-0EA5CDBF6A39}" type="presOf" srcId="{50B6E73B-DADA-45ED-8E97-8E8686435882}" destId="{160AD2D9-25D7-491D-B012-853238BB0EFB}" srcOrd="0" destOrd="0" presId="urn:microsoft.com/office/officeart/2008/layout/LinedList"/>
    <dgm:cxn modelId="{FCA05991-2448-4559-8223-5F05B6B5D9CF}" srcId="{50B6E73B-DADA-45ED-8E97-8E8686435882}" destId="{3F848391-2DBE-439B-A2FD-8C0BF4CD9A7C}" srcOrd="3" destOrd="0" parTransId="{ADBF24A9-A702-4724-BE12-1BC2E899A399}" sibTransId="{A92B40A2-2D56-4267-8ECC-0476FBD72CA2}"/>
    <dgm:cxn modelId="{81483BA2-1ACD-4D2F-8E5A-76D5C1A27145}" type="presOf" srcId="{04CA9D00-B4C6-48F3-A6C1-AD5A11AA64BD}" destId="{9031AA70-4DF2-46EE-B72B-E789F623F656}" srcOrd="0" destOrd="0" presId="urn:microsoft.com/office/officeart/2008/layout/LinedList"/>
    <dgm:cxn modelId="{F049D3A4-90E1-4272-913D-A7AEE70B1EFE}" type="presOf" srcId="{3F848391-2DBE-439B-A2FD-8C0BF4CD9A7C}" destId="{648BC8E6-BB9D-4694-BD1F-497C28062834}" srcOrd="0" destOrd="0" presId="urn:microsoft.com/office/officeart/2008/layout/LinedList"/>
    <dgm:cxn modelId="{BDC7A6D4-5346-45FE-B2B9-F66E64BC74B9}" type="presOf" srcId="{A5F54C0A-7CF9-4128-9B09-0A5ACFDDAC69}" destId="{B4CC9EBA-11A6-4965-8F4D-049D2039ACB8}" srcOrd="0" destOrd="0" presId="urn:microsoft.com/office/officeart/2008/layout/LinedList"/>
    <dgm:cxn modelId="{B92871E9-5708-43C7-BF62-842757013E4A}" type="presParOf" srcId="{160AD2D9-25D7-491D-B012-853238BB0EFB}" destId="{EE792A02-7A86-4DFF-B826-32A868132DED}" srcOrd="0" destOrd="0" presId="urn:microsoft.com/office/officeart/2008/layout/LinedList"/>
    <dgm:cxn modelId="{4D25B867-1BB6-4702-BD8D-E287472E6230}" type="presParOf" srcId="{160AD2D9-25D7-491D-B012-853238BB0EFB}" destId="{3F3D80EC-AFB7-4654-AB2F-EFC5C15638F4}" srcOrd="1" destOrd="0" presId="urn:microsoft.com/office/officeart/2008/layout/LinedList"/>
    <dgm:cxn modelId="{B8690D6A-6D6A-4518-BE38-599648080B49}" type="presParOf" srcId="{3F3D80EC-AFB7-4654-AB2F-EFC5C15638F4}" destId="{C8951DA3-40C7-4512-B141-20982045410F}" srcOrd="0" destOrd="0" presId="urn:microsoft.com/office/officeart/2008/layout/LinedList"/>
    <dgm:cxn modelId="{BC6F5F58-15A4-4BFB-BC0F-D2D3AE9360DE}" type="presParOf" srcId="{3F3D80EC-AFB7-4654-AB2F-EFC5C15638F4}" destId="{F6EAF48C-5383-4012-AEF9-BECEC1B17488}" srcOrd="1" destOrd="0" presId="urn:microsoft.com/office/officeart/2008/layout/LinedList"/>
    <dgm:cxn modelId="{2B339C05-F7DD-4195-8943-0F8F59B00416}" type="presParOf" srcId="{160AD2D9-25D7-491D-B012-853238BB0EFB}" destId="{2FADE194-5115-4C05-B9C2-278F3BA9AF2F}" srcOrd="2" destOrd="0" presId="urn:microsoft.com/office/officeart/2008/layout/LinedList"/>
    <dgm:cxn modelId="{21BE3A7C-E071-4C30-8A5A-35A454F98F40}" type="presParOf" srcId="{160AD2D9-25D7-491D-B012-853238BB0EFB}" destId="{90B5F737-81F0-4AD4-9988-237C5013C23F}" srcOrd="3" destOrd="0" presId="urn:microsoft.com/office/officeart/2008/layout/LinedList"/>
    <dgm:cxn modelId="{27020744-F326-49A3-8BCA-91D2B8F186A4}" type="presParOf" srcId="{90B5F737-81F0-4AD4-9988-237C5013C23F}" destId="{9031AA70-4DF2-46EE-B72B-E789F623F656}" srcOrd="0" destOrd="0" presId="urn:microsoft.com/office/officeart/2008/layout/LinedList"/>
    <dgm:cxn modelId="{DD622AA7-347C-4503-92F3-F8DC005A1300}" type="presParOf" srcId="{90B5F737-81F0-4AD4-9988-237C5013C23F}" destId="{F0AAE77F-CB47-4BA5-A9D9-324BDD2122B5}" srcOrd="1" destOrd="0" presId="urn:microsoft.com/office/officeart/2008/layout/LinedList"/>
    <dgm:cxn modelId="{B8D4279E-80DE-4536-8D2D-D498303A727F}" type="presParOf" srcId="{160AD2D9-25D7-491D-B012-853238BB0EFB}" destId="{126E4F9F-05A4-4D6E-9D18-75018DE58064}" srcOrd="4" destOrd="0" presId="urn:microsoft.com/office/officeart/2008/layout/LinedList"/>
    <dgm:cxn modelId="{48E0AD9D-2AEA-4E94-AA44-7CE251210B92}" type="presParOf" srcId="{160AD2D9-25D7-491D-B012-853238BB0EFB}" destId="{2EEF6698-B073-4C92-8DEC-3756070174CD}" srcOrd="5" destOrd="0" presId="urn:microsoft.com/office/officeart/2008/layout/LinedList"/>
    <dgm:cxn modelId="{DC84EE33-A51A-4CC8-84F5-7B941F53A134}" type="presParOf" srcId="{2EEF6698-B073-4C92-8DEC-3756070174CD}" destId="{B4CC9EBA-11A6-4965-8F4D-049D2039ACB8}" srcOrd="0" destOrd="0" presId="urn:microsoft.com/office/officeart/2008/layout/LinedList"/>
    <dgm:cxn modelId="{3BD238FF-3239-4F29-AD39-075550AF145B}" type="presParOf" srcId="{2EEF6698-B073-4C92-8DEC-3756070174CD}" destId="{766046BB-F519-4F54-84CA-B52C6F2B0E41}" srcOrd="1" destOrd="0" presId="urn:microsoft.com/office/officeart/2008/layout/LinedList"/>
    <dgm:cxn modelId="{4E9FF6CE-858F-4E4F-A968-7960A9F35F23}" type="presParOf" srcId="{160AD2D9-25D7-491D-B012-853238BB0EFB}" destId="{BB8811F3-5AEE-4E70-94AB-F9EF7F9C812B}" srcOrd="6" destOrd="0" presId="urn:microsoft.com/office/officeart/2008/layout/LinedList"/>
    <dgm:cxn modelId="{C6CE49CF-7DB0-437A-AE89-2F1A99B30856}" type="presParOf" srcId="{160AD2D9-25D7-491D-B012-853238BB0EFB}" destId="{3E4C77ED-662C-4A1F-9323-D595D30BE55D}" srcOrd="7" destOrd="0" presId="urn:microsoft.com/office/officeart/2008/layout/LinedList"/>
    <dgm:cxn modelId="{CDAC85E7-C39B-407C-B366-C9AC7F86F0B0}" type="presParOf" srcId="{3E4C77ED-662C-4A1F-9323-D595D30BE55D}" destId="{648BC8E6-BB9D-4694-BD1F-497C28062834}" srcOrd="0" destOrd="0" presId="urn:microsoft.com/office/officeart/2008/layout/LinedList"/>
    <dgm:cxn modelId="{3F4DBBC6-1E0C-4323-9154-CEEFAE6B2D77}" type="presParOf" srcId="{3E4C77ED-662C-4A1F-9323-D595D30BE55D}" destId="{979B4D2B-B163-4775-BE98-AB2782E86C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2FFB21-91EF-4935-A478-787F78AECED7}" type="doc">
      <dgm:prSet loTypeId="urn:microsoft.com/office/officeart/2005/8/layout/pyramid2" loCatId="pyramid" qsTypeId="urn:microsoft.com/office/officeart/2005/8/quickstyle/3d6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14466A4-9DAC-4B25-9590-BDCCB161B582}">
      <dgm:prSet/>
      <dgm:spPr/>
      <dgm:t>
        <a:bodyPr/>
        <a:lstStyle/>
        <a:p>
          <a:r>
            <a:rPr lang="en-US" b="1" i="0" baseline="0" dirty="0"/>
            <a:t>COI</a:t>
          </a:r>
          <a:r>
            <a:rPr lang="en-US" i="0" baseline="0" dirty="0"/>
            <a:t>(</a:t>
          </a:r>
          <a:r>
            <a:rPr lang="en-US" i="0" baseline="0" dirty="0" err="1"/>
            <a:t>Comitê</a:t>
          </a:r>
          <a:r>
            <a:rPr lang="en-US" i="0" baseline="0" dirty="0"/>
            <a:t> </a:t>
          </a:r>
          <a:r>
            <a:rPr lang="en-US" i="0" baseline="0" dirty="0" err="1"/>
            <a:t>Olímpico</a:t>
          </a:r>
          <a:r>
            <a:rPr lang="en-US" i="0" baseline="0" dirty="0"/>
            <a:t> Internacional) e 4 </a:t>
          </a:r>
          <a:r>
            <a:rPr lang="en-US" b="1" i="0" baseline="0" dirty="0"/>
            <a:t>freelancers</a:t>
          </a:r>
          <a:endParaRPr lang="en-US" dirty="0"/>
        </a:p>
      </dgm:t>
    </dgm:pt>
    <dgm:pt modelId="{2EF09CE8-5BA6-481F-9696-3438E3B8260C}" type="parTrans" cxnId="{D8164B5D-4BB5-4DFD-BF7C-0A190F37B54E}">
      <dgm:prSet/>
      <dgm:spPr/>
      <dgm:t>
        <a:bodyPr/>
        <a:lstStyle/>
        <a:p>
          <a:endParaRPr lang="en-US"/>
        </a:p>
      </dgm:t>
    </dgm:pt>
    <dgm:pt modelId="{133B4F4B-5E30-4A73-A1AF-AC5B477E0252}" type="sibTrans" cxnId="{D8164B5D-4BB5-4DFD-BF7C-0A190F37B54E}">
      <dgm:prSet/>
      <dgm:spPr/>
      <dgm:t>
        <a:bodyPr/>
        <a:lstStyle/>
        <a:p>
          <a:endParaRPr lang="en-US"/>
        </a:p>
      </dgm:t>
    </dgm:pt>
    <dgm:pt modelId="{09520D1C-23CD-4756-A471-DA486005177D}">
      <dgm:prSet/>
      <dgm:spPr/>
      <dgm:t>
        <a:bodyPr/>
        <a:lstStyle/>
        <a:p>
          <a:r>
            <a:rPr lang="pt-BR" b="0" i="0"/>
            <a:t>35 Infraestruturas e 82 edíficios de alojamento</a:t>
          </a:r>
          <a:endParaRPr lang="en-US"/>
        </a:p>
      </dgm:t>
    </dgm:pt>
    <dgm:pt modelId="{F726AB87-1B5F-49CC-BD1B-C46AEA6864D6}" type="parTrans" cxnId="{233CF1BF-114B-4C6F-9F1B-E1F8CDFA4E99}">
      <dgm:prSet/>
      <dgm:spPr/>
      <dgm:t>
        <a:bodyPr/>
        <a:lstStyle/>
        <a:p>
          <a:endParaRPr lang="en-US"/>
        </a:p>
      </dgm:t>
    </dgm:pt>
    <dgm:pt modelId="{19CE16DE-E27F-4941-8184-75AFFCD79172}" type="sibTrans" cxnId="{233CF1BF-114B-4C6F-9F1B-E1F8CDFA4E99}">
      <dgm:prSet/>
      <dgm:spPr/>
      <dgm:t>
        <a:bodyPr/>
        <a:lstStyle/>
        <a:p>
          <a:endParaRPr lang="en-US"/>
        </a:p>
      </dgm:t>
    </dgm:pt>
    <dgm:pt modelId="{8A703391-B3E9-470D-B7ED-AD62EEA9AB67}">
      <dgm:prSet/>
      <dgm:spPr/>
      <dgm:t>
        <a:bodyPr/>
        <a:lstStyle/>
        <a:p>
          <a:r>
            <a:rPr lang="pt-BR" b="0" i="0" dirty="0"/>
            <a:t>3 000 a 4 000 </a:t>
          </a:r>
          <a:r>
            <a:rPr lang="pt-BR" b="1" i="0" dirty="0"/>
            <a:t>funcionários</a:t>
          </a:r>
          <a:endParaRPr lang="en-US" dirty="0"/>
        </a:p>
      </dgm:t>
    </dgm:pt>
    <dgm:pt modelId="{BEC1BC17-A3DF-4908-A7CE-1F0BF658D8CB}" type="parTrans" cxnId="{05E25B3E-C1DF-4574-9FC4-6414F1D3B2CF}">
      <dgm:prSet/>
      <dgm:spPr/>
      <dgm:t>
        <a:bodyPr/>
        <a:lstStyle/>
        <a:p>
          <a:endParaRPr lang="en-US"/>
        </a:p>
      </dgm:t>
    </dgm:pt>
    <dgm:pt modelId="{A720D854-9397-4C79-ACBF-FEB543978DEE}" type="sibTrans" cxnId="{05E25B3E-C1DF-4574-9FC4-6414F1D3B2CF}">
      <dgm:prSet/>
      <dgm:spPr/>
      <dgm:t>
        <a:bodyPr/>
        <a:lstStyle/>
        <a:p>
          <a:endParaRPr lang="en-US"/>
        </a:p>
      </dgm:t>
    </dgm:pt>
    <dgm:pt modelId="{6951E3A0-EDB1-40F3-98C7-719EC2C62205}">
      <dgm:prSet/>
      <dgm:spPr/>
      <dgm:t>
        <a:bodyPr/>
        <a:lstStyle/>
        <a:p>
          <a:r>
            <a:rPr lang="en-US" b="0" i="0" dirty="0"/>
            <a:t>10500 </a:t>
          </a:r>
          <a:r>
            <a:rPr lang="en-US" b="1" i="0" dirty="0" err="1"/>
            <a:t>atletas</a:t>
          </a:r>
          <a:endParaRPr lang="en-US" b="1" dirty="0"/>
        </a:p>
      </dgm:t>
    </dgm:pt>
    <dgm:pt modelId="{1A9334D2-5E75-42D9-B8B5-748F49A96E22}" type="parTrans" cxnId="{5F65B295-8A8E-4D5B-AF3F-A534A78B2ABA}">
      <dgm:prSet/>
      <dgm:spPr/>
      <dgm:t>
        <a:bodyPr/>
        <a:lstStyle/>
        <a:p>
          <a:endParaRPr lang="en-US"/>
        </a:p>
      </dgm:t>
    </dgm:pt>
    <dgm:pt modelId="{F88F0224-778C-4870-B3DA-74100DB3F1F7}" type="sibTrans" cxnId="{5F65B295-8A8E-4D5B-AF3F-A534A78B2ABA}">
      <dgm:prSet/>
      <dgm:spPr/>
      <dgm:t>
        <a:bodyPr/>
        <a:lstStyle/>
        <a:p>
          <a:endParaRPr lang="en-US"/>
        </a:p>
      </dgm:t>
    </dgm:pt>
    <dgm:pt modelId="{179CF788-E772-4188-8783-8258663051C7}">
      <dgm:prSet/>
      <dgm:spPr/>
      <dgm:t>
        <a:bodyPr/>
        <a:lstStyle/>
        <a:p>
          <a:r>
            <a:rPr lang="pt-BR" b="0" i="0" dirty="0"/>
            <a:t>45000 </a:t>
          </a:r>
          <a:r>
            <a:rPr lang="pt-BR" b="1" i="0" dirty="0"/>
            <a:t>voluntários</a:t>
          </a:r>
          <a:endParaRPr lang="en-US" b="1" dirty="0"/>
        </a:p>
      </dgm:t>
    </dgm:pt>
    <dgm:pt modelId="{EF5C2F58-94FF-4DE5-B7F8-B80873D86D96}" type="sibTrans" cxnId="{458B30CB-0CC4-46AD-BF40-F61F654885F3}">
      <dgm:prSet/>
      <dgm:spPr/>
      <dgm:t>
        <a:bodyPr/>
        <a:lstStyle/>
        <a:p>
          <a:endParaRPr lang="en-US"/>
        </a:p>
      </dgm:t>
    </dgm:pt>
    <dgm:pt modelId="{4CA2F546-6002-4C20-85A3-84E675DCD2F4}" type="parTrans" cxnId="{458B30CB-0CC4-46AD-BF40-F61F654885F3}">
      <dgm:prSet/>
      <dgm:spPr/>
      <dgm:t>
        <a:bodyPr/>
        <a:lstStyle/>
        <a:p>
          <a:endParaRPr lang="en-US"/>
        </a:p>
      </dgm:t>
    </dgm:pt>
    <dgm:pt modelId="{C6A6D115-E6DE-4CEF-94EB-0FDB41ABC0B3}" type="pres">
      <dgm:prSet presAssocID="{2C2FFB21-91EF-4935-A478-787F78AECED7}" presName="compositeShape" presStyleCnt="0">
        <dgm:presLayoutVars>
          <dgm:dir/>
          <dgm:resizeHandles/>
        </dgm:presLayoutVars>
      </dgm:prSet>
      <dgm:spPr/>
    </dgm:pt>
    <dgm:pt modelId="{D2DFDC46-D45B-4476-94C4-EBA590FA8F04}" type="pres">
      <dgm:prSet presAssocID="{2C2FFB21-91EF-4935-A478-787F78AECED7}" presName="pyramid" presStyleLbl="node1" presStyleIdx="0" presStyleCnt="1"/>
      <dgm:spPr/>
    </dgm:pt>
    <dgm:pt modelId="{9CB091F2-5E40-4C2E-9AA7-862745E503ED}" type="pres">
      <dgm:prSet presAssocID="{2C2FFB21-91EF-4935-A478-787F78AECED7}" presName="theList" presStyleCnt="0"/>
      <dgm:spPr/>
    </dgm:pt>
    <dgm:pt modelId="{B4F7116E-0583-43F5-8E44-E82C0351A90E}" type="pres">
      <dgm:prSet presAssocID="{414466A4-9DAC-4B25-9590-BDCCB161B582}" presName="aNode" presStyleLbl="fgAcc1" presStyleIdx="0" presStyleCnt="5">
        <dgm:presLayoutVars>
          <dgm:bulletEnabled val="1"/>
        </dgm:presLayoutVars>
      </dgm:prSet>
      <dgm:spPr/>
    </dgm:pt>
    <dgm:pt modelId="{FFDEE05C-87B4-4506-AAB2-37B9A3CFB6D5}" type="pres">
      <dgm:prSet presAssocID="{414466A4-9DAC-4B25-9590-BDCCB161B582}" presName="aSpace" presStyleCnt="0"/>
      <dgm:spPr/>
    </dgm:pt>
    <dgm:pt modelId="{1B784395-3FD4-41E5-AD63-204A7B449E13}" type="pres">
      <dgm:prSet presAssocID="{09520D1C-23CD-4756-A471-DA486005177D}" presName="aNode" presStyleLbl="fgAcc1" presStyleIdx="1" presStyleCnt="5">
        <dgm:presLayoutVars>
          <dgm:bulletEnabled val="1"/>
        </dgm:presLayoutVars>
      </dgm:prSet>
      <dgm:spPr/>
    </dgm:pt>
    <dgm:pt modelId="{918E11F4-8E98-4F4B-9D42-08F95D5CAE68}" type="pres">
      <dgm:prSet presAssocID="{09520D1C-23CD-4756-A471-DA486005177D}" presName="aSpace" presStyleCnt="0"/>
      <dgm:spPr/>
    </dgm:pt>
    <dgm:pt modelId="{68E57363-B426-4358-B364-A65CD7EF71A3}" type="pres">
      <dgm:prSet presAssocID="{8A703391-B3E9-470D-B7ED-AD62EEA9AB67}" presName="aNode" presStyleLbl="fgAcc1" presStyleIdx="2" presStyleCnt="5">
        <dgm:presLayoutVars>
          <dgm:bulletEnabled val="1"/>
        </dgm:presLayoutVars>
      </dgm:prSet>
      <dgm:spPr/>
    </dgm:pt>
    <dgm:pt modelId="{9237D492-63B8-4D34-B229-9D18249BB1C5}" type="pres">
      <dgm:prSet presAssocID="{8A703391-B3E9-470D-B7ED-AD62EEA9AB67}" presName="aSpace" presStyleCnt="0"/>
      <dgm:spPr/>
    </dgm:pt>
    <dgm:pt modelId="{07834EFF-B72C-4EFC-8B5B-D4312FD78364}" type="pres">
      <dgm:prSet presAssocID="{6951E3A0-EDB1-40F3-98C7-719EC2C62205}" presName="aNode" presStyleLbl="fgAcc1" presStyleIdx="3" presStyleCnt="5">
        <dgm:presLayoutVars>
          <dgm:bulletEnabled val="1"/>
        </dgm:presLayoutVars>
      </dgm:prSet>
      <dgm:spPr/>
    </dgm:pt>
    <dgm:pt modelId="{45598788-E29E-4F49-8114-68835340D1B1}" type="pres">
      <dgm:prSet presAssocID="{6951E3A0-EDB1-40F3-98C7-719EC2C62205}" presName="aSpace" presStyleCnt="0"/>
      <dgm:spPr/>
    </dgm:pt>
    <dgm:pt modelId="{18BE6ED5-5A52-44F8-BB95-99D2BD72C377}" type="pres">
      <dgm:prSet presAssocID="{179CF788-E772-4188-8783-8258663051C7}" presName="aNode" presStyleLbl="fgAcc1" presStyleIdx="4" presStyleCnt="5">
        <dgm:presLayoutVars>
          <dgm:bulletEnabled val="1"/>
        </dgm:presLayoutVars>
      </dgm:prSet>
      <dgm:spPr/>
    </dgm:pt>
    <dgm:pt modelId="{67283CCA-5D26-4CEC-A0D1-3EE0E2DFBD44}" type="pres">
      <dgm:prSet presAssocID="{179CF788-E772-4188-8783-8258663051C7}" presName="aSpace" presStyleCnt="0"/>
      <dgm:spPr/>
    </dgm:pt>
  </dgm:ptLst>
  <dgm:cxnLst>
    <dgm:cxn modelId="{05E25B3E-C1DF-4574-9FC4-6414F1D3B2CF}" srcId="{2C2FFB21-91EF-4935-A478-787F78AECED7}" destId="{8A703391-B3E9-470D-B7ED-AD62EEA9AB67}" srcOrd="2" destOrd="0" parTransId="{BEC1BC17-A3DF-4908-A7CE-1F0BF658D8CB}" sibTransId="{A720D854-9397-4C79-ACBF-FEB543978DEE}"/>
    <dgm:cxn modelId="{D8164B5D-4BB5-4DFD-BF7C-0A190F37B54E}" srcId="{2C2FFB21-91EF-4935-A478-787F78AECED7}" destId="{414466A4-9DAC-4B25-9590-BDCCB161B582}" srcOrd="0" destOrd="0" parTransId="{2EF09CE8-5BA6-481F-9696-3438E3B8260C}" sibTransId="{133B4F4B-5E30-4A73-A1AF-AC5B477E0252}"/>
    <dgm:cxn modelId="{BFE77146-6C98-4F89-B106-D7029446DC07}" type="presOf" srcId="{2C2FFB21-91EF-4935-A478-787F78AECED7}" destId="{C6A6D115-E6DE-4CEF-94EB-0FDB41ABC0B3}" srcOrd="0" destOrd="0" presId="urn:microsoft.com/office/officeart/2005/8/layout/pyramid2"/>
    <dgm:cxn modelId="{3AA8C74F-A5D9-4745-8AAA-413E48CB573A}" type="presOf" srcId="{179CF788-E772-4188-8783-8258663051C7}" destId="{18BE6ED5-5A52-44F8-BB95-99D2BD72C377}" srcOrd="0" destOrd="0" presId="urn:microsoft.com/office/officeart/2005/8/layout/pyramid2"/>
    <dgm:cxn modelId="{06D91571-1710-47B5-B4F3-81BEC77CA220}" type="presOf" srcId="{8A703391-B3E9-470D-B7ED-AD62EEA9AB67}" destId="{68E57363-B426-4358-B364-A65CD7EF71A3}" srcOrd="0" destOrd="0" presId="urn:microsoft.com/office/officeart/2005/8/layout/pyramid2"/>
    <dgm:cxn modelId="{8FD79E7F-601A-4D05-9A49-AE878690F5DE}" type="presOf" srcId="{6951E3A0-EDB1-40F3-98C7-719EC2C62205}" destId="{07834EFF-B72C-4EFC-8B5B-D4312FD78364}" srcOrd="0" destOrd="0" presId="urn:microsoft.com/office/officeart/2005/8/layout/pyramid2"/>
    <dgm:cxn modelId="{5F65B295-8A8E-4D5B-AF3F-A534A78B2ABA}" srcId="{2C2FFB21-91EF-4935-A478-787F78AECED7}" destId="{6951E3A0-EDB1-40F3-98C7-719EC2C62205}" srcOrd="3" destOrd="0" parTransId="{1A9334D2-5E75-42D9-B8B5-748F49A96E22}" sibTransId="{F88F0224-778C-4870-B3DA-74100DB3F1F7}"/>
    <dgm:cxn modelId="{9C2005AD-2A55-4C15-A2A4-4F643ABC08B4}" type="presOf" srcId="{09520D1C-23CD-4756-A471-DA486005177D}" destId="{1B784395-3FD4-41E5-AD63-204A7B449E13}" srcOrd="0" destOrd="0" presId="urn:microsoft.com/office/officeart/2005/8/layout/pyramid2"/>
    <dgm:cxn modelId="{233CF1BF-114B-4C6F-9F1B-E1F8CDFA4E99}" srcId="{2C2FFB21-91EF-4935-A478-787F78AECED7}" destId="{09520D1C-23CD-4756-A471-DA486005177D}" srcOrd="1" destOrd="0" parTransId="{F726AB87-1B5F-49CC-BD1B-C46AEA6864D6}" sibTransId="{19CE16DE-E27F-4941-8184-75AFFCD79172}"/>
    <dgm:cxn modelId="{458B30CB-0CC4-46AD-BF40-F61F654885F3}" srcId="{2C2FFB21-91EF-4935-A478-787F78AECED7}" destId="{179CF788-E772-4188-8783-8258663051C7}" srcOrd="4" destOrd="0" parTransId="{4CA2F546-6002-4C20-85A3-84E675DCD2F4}" sibTransId="{EF5C2F58-94FF-4DE5-B7F8-B80873D86D96}"/>
    <dgm:cxn modelId="{414857CF-68E9-42EA-AF69-53216867AE37}" type="presOf" srcId="{414466A4-9DAC-4B25-9590-BDCCB161B582}" destId="{B4F7116E-0583-43F5-8E44-E82C0351A90E}" srcOrd="0" destOrd="0" presId="urn:microsoft.com/office/officeart/2005/8/layout/pyramid2"/>
    <dgm:cxn modelId="{57DC669F-73D3-4561-AB2A-39BFFAF0E349}" type="presParOf" srcId="{C6A6D115-E6DE-4CEF-94EB-0FDB41ABC0B3}" destId="{D2DFDC46-D45B-4476-94C4-EBA590FA8F04}" srcOrd="0" destOrd="0" presId="urn:microsoft.com/office/officeart/2005/8/layout/pyramid2"/>
    <dgm:cxn modelId="{3798082F-6694-43D3-8E7B-29A55D480C39}" type="presParOf" srcId="{C6A6D115-E6DE-4CEF-94EB-0FDB41ABC0B3}" destId="{9CB091F2-5E40-4C2E-9AA7-862745E503ED}" srcOrd="1" destOrd="0" presId="urn:microsoft.com/office/officeart/2005/8/layout/pyramid2"/>
    <dgm:cxn modelId="{0B4D4B2D-9CF0-41FD-814A-F65CC99D609D}" type="presParOf" srcId="{9CB091F2-5E40-4C2E-9AA7-862745E503ED}" destId="{B4F7116E-0583-43F5-8E44-E82C0351A90E}" srcOrd="0" destOrd="0" presId="urn:microsoft.com/office/officeart/2005/8/layout/pyramid2"/>
    <dgm:cxn modelId="{933C6D92-EB74-43CA-A539-C8D7ED98DF06}" type="presParOf" srcId="{9CB091F2-5E40-4C2E-9AA7-862745E503ED}" destId="{FFDEE05C-87B4-4506-AAB2-37B9A3CFB6D5}" srcOrd="1" destOrd="0" presId="urn:microsoft.com/office/officeart/2005/8/layout/pyramid2"/>
    <dgm:cxn modelId="{CD957E4D-BB8C-4A2B-8ABE-E7BC1D5A84BF}" type="presParOf" srcId="{9CB091F2-5E40-4C2E-9AA7-862745E503ED}" destId="{1B784395-3FD4-41E5-AD63-204A7B449E13}" srcOrd="2" destOrd="0" presId="urn:microsoft.com/office/officeart/2005/8/layout/pyramid2"/>
    <dgm:cxn modelId="{7B341C33-1C63-4191-9B60-8479E9B466D4}" type="presParOf" srcId="{9CB091F2-5E40-4C2E-9AA7-862745E503ED}" destId="{918E11F4-8E98-4F4B-9D42-08F95D5CAE68}" srcOrd="3" destOrd="0" presId="urn:microsoft.com/office/officeart/2005/8/layout/pyramid2"/>
    <dgm:cxn modelId="{05A004DB-AD56-40C1-BD9B-A0034AE014C6}" type="presParOf" srcId="{9CB091F2-5E40-4C2E-9AA7-862745E503ED}" destId="{68E57363-B426-4358-B364-A65CD7EF71A3}" srcOrd="4" destOrd="0" presId="urn:microsoft.com/office/officeart/2005/8/layout/pyramid2"/>
    <dgm:cxn modelId="{799F23CB-2D4E-41D7-A124-DDA90E0DB456}" type="presParOf" srcId="{9CB091F2-5E40-4C2E-9AA7-862745E503ED}" destId="{9237D492-63B8-4D34-B229-9D18249BB1C5}" srcOrd="5" destOrd="0" presId="urn:microsoft.com/office/officeart/2005/8/layout/pyramid2"/>
    <dgm:cxn modelId="{CE509FF2-2FAB-4B82-BFE6-B393652FACAA}" type="presParOf" srcId="{9CB091F2-5E40-4C2E-9AA7-862745E503ED}" destId="{07834EFF-B72C-4EFC-8B5B-D4312FD78364}" srcOrd="6" destOrd="0" presId="urn:microsoft.com/office/officeart/2005/8/layout/pyramid2"/>
    <dgm:cxn modelId="{E67226D8-4F30-4E4E-B6AC-F209716BA095}" type="presParOf" srcId="{9CB091F2-5E40-4C2E-9AA7-862745E503ED}" destId="{45598788-E29E-4F49-8114-68835340D1B1}" srcOrd="7" destOrd="0" presId="urn:microsoft.com/office/officeart/2005/8/layout/pyramid2"/>
    <dgm:cxn modelId="{1FCDD874-C353-4B92-BD80-377E7D466641}" type="presParOf" srcId="{9CB091F2-5E40-4C2E-9AA7-862745E503ED}" destId="{18BE6ED5-5A52-44F8-BB95-99D2BD72C377}" srcOrd="8" destOrd="0" presId="urn:microsoft.com/office/officeart/2005/8/layout/pyramid2"/>
    <dgm:cxn modelId="{9E2086E1-E069-47E3-96E2-BCFBE030497C}" type="presParOf" srcId="{9CB091F2-5E40-4C2E-9AA7-862745E503ED}" destId="{67283CCA-5D26-4CEC-A0D1-3EE0E2DFBD44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6BDA246-57D8-4BB9-8151-2A829D2AA99B}" type="doc">
      <dgm:prSet loTypeId="urn:microsoft.com/office/officeart/2005/8/layout/l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FDA86-90B0-4458-A4EC-54DB5CD28872}">
      <dgm:prSet/>
      <dgm:spPr/>
      <dgm:t>
        <a:bodyPr/>
        <a:lstStyle/>
        <a:p>
          <a:r>
            <a:rPr lang="en-US" b="1" dirty="0" err="1"/>
            <a:t>Contexto</a:t>
          </a:r>
          <a:r>
            <a:rPr lang="en-US" dirty="0"/>
            <a:t> da Base de Dados</a:t>
          </a:r>
        </a:p>
      </dgm:t>
    </dgm:pt>
    <dgm:pt modelId="{3CD4C20F-2C45-4BA1-86F1-8201EEC79303}" type="parTrans" cxnId="{ADDAED7E-5861-425F-B32B-48FC5FA752E4}">
      <dgm:prSet/>
      <dgm:spPr/>
      <dgm:t>
        <a:bodyPr/>
        <a:lstStyle/>
        <a:p>
          <a:endParaRPr lang="en-US"/>
        </a:p>
      </dgm:t>
    </dgm:pt>
    <dgm:pt modelId="{FBB98E75-BBCB-437F-ACB0-B9BBA32C7C2E}" type="sibTrans" cxnId="{ADDAED7E-5861-425F-B32B-48FC5FA752E4}">
      <dgm:prSet/>
      <dgm:spPr/>
      <dgm:t>
        <a:bodyPr/>
        <a:lstStyle/>
        <a:p>
          <a:endParaRPr lang="en-US"/>
        </a:p>
      </dgm:t>
    </dgm:pt>
    <dgm:pt modelId="{348DA949-45FE-4C35-B1E9-504DB5705700}">
      <dgm:prSet/>
      <dgm:spPr/>
      <dgm:t>
        <a:bodyPr/>
        <a:lstStyle/>
        <a:p>
          <a:r>
            <a:rPr lang="en-US" b="1" dirty="0" err="1"/>
            <a:t>Levantamento</a:t>
          </a:r>
          <a:r>
            <a:rPr lang="en-US" dirty="0"/>
            <a:t> de </a:t>
          </a:r>
          <a:r>
            <a:rPr lang="en-US" dirty="0" err="1"/>
            <a:t>Requisitos</a:t>
          </a:r>
          <a:endParaRPr lang="en-US" dirty="0"/>
        </a:p>
      </dgm:t>
    </dgm:pt>
    <dgm:pt modelId="{F31F4396-0133-4523-AB7B-144AF3F8AC9C}" type="parTrans" cxnId="{01C11152-FC5B-4A97-9FD5-AB408C31CF18}">
      <dgm:prSet/>
      <dgm:spPr/>
      <dgm:t>
        <a:bodyPr/>
        <a:lstStyle/>
        <a:p>
          <a:endParaRPr lang="en-US"/>
        </a:p>
      </dgm:t>
    </dgm:pt>
    <dgm:pt modelId="{413B14EF-D4EE-45C0-B7FF-CF6AB1112800}" type="sibTrans" cxnId="{01C11152-FC5B-4A97-9FD5-AB408C31CF18}">
      <dgm:prSet/>
      <dgm:spPr/>
      <dgm:t>
        <a:bodyPr/>
        <a:lstStyle/>
        <a:p>
          <a:endParaRPr lang="en-US"/>
        </a:p>
      </dgm:t>
    </dgm:pt>
    <dgm:pt modelId="{C7FBCF5E-5CA4-4149-8406-ED7275EFE893}">
      <dgm:prSet/>
      <dgm:spPr/>
      <dgm:t>
        <a:bodyPr/>
        <a:lstStyle/>
        <a:p>
          <a:r>
            <a:rPr lang="en-US" b="1" i="0" baseline="0" dirty="0" err="1"/>
            <a:t>Modelação</a:t>
          </a:r>
          <a:r>
            <a:rPr lang="en-US" i="0" baseline="0" dirty="0"/>
            <a:t> Conceptual</a:t>
          </a:r>
          <a:endParaRPr lang="en-US" dirty="0"/>
        </a:p>
      </dgm:t>
    </dgm:pt>
    <dgm:pt modelId="{78903802-543E-4AC0-8CCB-8A9C40C3C531}" type="parTrans" cxnId="{7D3A9D91-07A2-4B73-A918-422991D1D020}">
      <dgm:prSet/>
      <dgm:spPr/>
      <dgm:t>
        <a:bodyPr/>
        <a:lstStyle/>
        <a:p>
          <a:endParaRPr lang="en-US"/>
        </a:p>
      </dgm:t>
    </dgm:pt>
    <dgm:pt modelId="{2A4FF3B5-84F7-4C79-8631-243F0CF15EB2}" type="sibTrans" cxnId="{7D3A9D91-07A2-4B73-A918-422991D1D020}">
      <dgm:prSet/>
      <dgm:spPr/>
      <dgm:t>
        <a:bodyPr/>
        <a:lstStyle/>
        <a:p>
          <a:endParaRPr lang="en-US"/>
        </a:p>
      </dgm:t>
    </dgm:pt>
    <dgm:pt modelId="{73FD588C-E529-4C19-83C2-1F7A2B413E57}">
      <dgm:prSet/>
      <dgm:spPr/>
      <dgm:t>
        <a:bodyPr/>
        <a:lstStyle/>
        <a:p>
          <a:r>
            <a:rPr lang="en-US" b="1" dirty="0" err="1"/>
            <a:t>Modelação</a:t>
          </a:r>
          <a:r>
            <a:rPr lang="en-US" dirty="0"/>
            <a:t> </a:t>
          </a:r>
          <a:r>
            <a:rPr lang="en-US" dirty="0" err="1"/>
            <a:t>Lógica</a:t>
          </a:r>
          <a:endParaRPr lang="en-US" dirty="0"/>
        </a:p>
      </dgm:t>
    </dgm:pt>
    <dgm:pt modelId="{55FD539E-E8BA-4B80-B436-36B5DE63855D}" type="parTrans" cxnId="{7218C715-52E3-4754-B2F3-F546F4718687}">
      <dgm:prSet/>
      <dgm:spPr/>
      <dgm:t>
        <a:bodyPr/>
        <a:lstStyle/>
        <a:p>
          <a:endParaRPr lang="en-US"/>
        </a:p>
      </dgm:t>
    </dgm:pt>
    <dgm:pt modelId="{7DCD8549-B9F9-4BEC-AB27-24464E42B227}" type="sibTrans" cxnId="{7218C715-52E3-4754-B2F3-F546F4718687}">
      <dgm:prSet/>
      <dgm:spPr/>
      <dgm:t>
        <a:bodyPr/>
        <a:lstStyle/>
        <a:p>
          <a:endParaRPr lang="en-US"/>
        </a:p>
      </dgm:t>
    </dgm:pt>
    <dgm:pt modelId="{668D641F-252A-49D7-91EF-03915DFB33FE}" type="pres">
      <dgm:prSet presAssocID="{C6BDA246-57D8-4BB9-8151-2A829D2AA99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6E28695-9845-4447-9854-55C7D97846B8}" type="pres">
      <dgm:prSet presAssocID="{A74FDA86-90B0-4458-A4EC-54DB5CD28872}" presName="horFlow" presStyleCnt="0"/>
      <dgm:spPr/>
    </dgm:pt>
    <dgm:pt modelId="{0014E987-EF1A-4B0D-B685-E209F042E155}" type="pres">
      <dgm:prSet presAssocID="{A74FDA86-90B0-4458-A4EC-54DB5CD28872}" presName="bigChev" presStyleLbl="node1" presStyleIdx="0" presStyleCnt="4" custLinFactX="-101041" custLinFactNeighborX="-200000" custLinFactNeighborY="15712"/>
      <dgm:spPr/>
    </dgm:pt>
    <dgm:pt modelId="{39EC0A2B-DDEC-4FD9-98E0-2684A462F219}" type="pres">
      <dgm:prSet presAssocID="{A74FDA86-90B0-4458-A4EC-54DB5CD28872}" presName="vSp" presStyleCnt="0"/>
      <dgm:spPr/>
    </dgm:pt>
    <dgm:pt modelId="{F45DD3BC-E372-42BB-97CD-7F64DEF9C30A}" type="pres">
      <dgm:prSet presAssocID="{348DA949-45FE-4C35-B1E9-504DB5705700}" presName="horFlow" presStyleCnt="0"/>
      <dgm:spPr/>
    </dgm:pt>
    <dgm:pt modelId="{15517C4A-4F96-499F-9CBF-4E502DA32A97}" type="pres">
      <dgm:prSet presAssocID="{348DA949-45FE-4C35-B1E9-504DB5705700}" presName="bigChev" presStyleLbl="node1" presStyleIdx="1" presStyleCnt="4" custLinFactX="-40023" custLinFactY="-132" custLinFactNeighborX="-100000" custLinFactNeighborY="-100000"/>
      <dgm:spPr/>
    </dgm:pt>
    <dgm:pt modelId="{FAB65E13-9384-4626-B401-10BAADB7E8A5}" type="pres">
      <dgm:prSet presAssocID="{348DA949-45FE-4C35-B1E9-504DB5705700}" presName="vSp" presStyleCnt="0"/>
      <dgm:spPr/>
    </dgm:pt>
    <dgm:pt modelId="{577E1FE4-89DE-4D81-8FAB-65499A1FCD89}" type="pres">
      <dgm:prSet presAssocID="{C7FBCF5E-5CA4-4149-8406-ED7275EFE893}" presName="horFlow" presStyleCnt="0"/>
      <dgm:spPr/>
    </dgm:pt>
    <dgm:pt modelId="{37FB1490-A400-4DB6-8F10-430B9267CF86}" type="pres">
      <dgm:prSet presAssocID="{C7FBCF5E-5CA4-4149-8406-ED7275EFE893}" presName="bigChev" presStyleLbl="node1" presStyleIdx="2" presStyleCnt="4" custLinFactY="-100000" custLinFactNeighborX="-57881" custLinFactNeighborY="-114132"/>
      <dgm:spPr/>
    </dgm:pt>
    <dgm:pt modelId="{AE7AC44A-E85F-40A6-9DF8-DF400AE292DE}" type="pres">
      <dgm:prSet presAssocID="{C7FBCF5E-5CA4-4149-8406-ED7275EFE893}" presName="vSp" presStyleCnt="0"/>
      <dgm:spPr/>
    </dgm:pt>
    <dgm:pt modelId="{DD206D27-3F4F-4B6A-A74E-6DD10B4E0855}" type="pres">
      <dgm:prSet presAssocID="{73FD588C-E529-4C19-83C2-1F7A2B413E57}" presName="horFlow" presStyleCnt="0"/>
      <dgm:spPr/>
    </dgm:pt>
    <dgm:pt modelId="{828AE258-EA0D-4569-B105-ADB4A8934D07}" type="pres">
      <dgm:prSet presAssocID="{73FD588C-E529-4C19-83C2-1F7A2B413E57}" presName="bigChev" presStyleLbl="node1" presStyleIdx="3" presStyleCnt="4" custLinFactY="-128132" custLinFactNeighborX="24829" custLinFactNeighborY="-200000"/>
      <dgm:spPr/>
    </dgm:pt>
  </dgm:ptLst>
  <dgm:cxnLst>
    <dgm:cxn modelId="{7218C715-52E3-4754-B2F3-F546F4718687}" srcId="{C6BDA246-57D8-4BB9-8151-2A829D2AA99B}" destId="{73FD588C-E529-4C19-83C2-1F7A2B413E57}" srcOrd="3" destOrd="0" parTransId="{55FD539E-E8BA-4B80-B436-36B5DE63855D}" sibTransId="{7DCD8549-B9F9-4BEC-AB27-24464E42B227}"/>
    <dgm:cxn modelId="{10FA7626-E8C9-4A20-B224-F94164DF8FCF}" type="presOf" srcId="{73FD588C-E529-4C19-83C2-1F7A2B413E57}" destId="{828AE258-EA0D-4569-B105-ADB4A8934D07}" srcOrd="0" destOrd="0" presId="urn:microsoft.com/office/officeart/2005/8/layout/lProcess3"/>
    <dgm:cxn modelId="{01C11152-FC5B-4A97-9FD5-AB408C31CF18}" srcId="{C6BDA246-57D8-4BB9-8151-2A829D2AA99B}" destId="{348DA949-45FE-4C35-B1E9-504DB5705700}" srcOrd="1" destOrd="0" parTransId="{F31F4396-0133-4523-AB7B-144AF3F8AC9C}" sibTransId="{413B14EF-D4EE-45C0-B7FF-CF6AB1112800}"/>
    <dgm:cxn modelId="{3D60C278-D2C6-41D2-9D56-66BA13CAE589}" type="presOf" srcId="{C7FBCF5E-5CA4-4149-8406-ED7275EFE893}" destId="{37FB1490-A400-4DB6-8F10-430B9267CF86}" srcOrd="0" destOrd="0" presId="urn:microsoft.com/office/officeart/2005/8/layout/lProcess3"/>
    <dgm:cxn modelId="{ADDAED7E-5861-425F-B32B-48FC5FA752E4}" srcId="{C6BDA246-57D8-4BB9-8151-2A829D2AA99B}" destId="{A74FDA86-90B0-4458-A4EC-54DB5CD28872}" srcOrd="0" destOrd="0" parTransId="{3CD4C20F-2C45-4BA1-86F1-8201EEC79303}" sibTransId="{FBB98E75-BBCB-437F-ACB0-B9BBA32C7C2E}"/>
    <dgm:cxn modelId="{7D3A9D91-07A2-4B73-A918-422991D1D020}" srcId="{C6BDA246-57D8-4BB9-8151-2A829D2AA99B}" destId="{C7FBCF5E-5CA4-4149-8406-ED7275EFE893}" srcOrd="2" destOrd="0" parTransId="{78903802-543E-4AC0-8CCB-8A9C40C3C531}" sibTransId="{2A4FF3B5-84F7-4C79-8631-243F0CF15EB2}"/>
    <dgm:cxn modelId="{5D237EA0-70B2-4BFB-907F-27D62F9F8670}" type="presOf" srcId="{C6BDA246-57D8-4BB9-8151-2A829D2AA99B}" destId="{668D641F-252A-49D7-91EF-03915DFB33FE}" srcOrd="0" destOrd="0" presId="urn:microsoft.com/office/officeart/2005/8/layout/lProcess3"/>
    <dgm:cxn modelId="{8B8A6BA4-7C8A-43F6-B701-9673B05123E1}" type="presOf" srcId="{A74FDA86-90B0-4458-A4EC-54DB5CD28872}" destId="{0014E987-EF1A-4B0D-B685-E209F042E155}" srcOrd="0" destOrd="0" presId="urn:microsoft.com/office/officeart/2005/8/layout/lProcess3"/>
    <dgm:cxn modelId="{3C327DCF-6D31-467C-AD91-7F560D10241B}" type="presOf" srcId="{348DA949-45FE-4C35-B1E9-504DB5705700}" destId="{15517C4A-4F96-499F-9CBF-4E502DA32A97}" srcOrd="0" destOrd="0" presId="urn:microsoft.com/office/officeart/2005/8/layout/lProcess3"/>
    <dgm:cxn modelId="{135289CB-9577-4D87-85C9-236A2DCF888C}" type="presParOf" srcId="{668D641F-252A-49D7-91EF-03915DFB33FE}" destId="{E6E28695-9845-4447-9854-55C7D97846B8}" srcOrd="0" destOrd="0" presId="urn:microsoft.com/office/officeart/2005/8/layout/lProcess3"/>
    <dgm:cxn modelId="{5AE84016-1B54-465E-A93E-6771824BD0F7}" type="presParOf" srcId="{E6E28695-9845-4447-9854-55C7D97846B8}" destId="{0014E987-EF1A-4B0D-B685-E209F042E155}" srcOrd="0" destOrd="0" presId="urn:microsoft.com/office/officeart/2005/8/layout/lProcess3"/>
    <dgm:cxn modelId="{2C140939-EF3E-4538-B053-715E8C64036A}" type="presParOf" srcId="{668D641F-252A-49D7-91EF-03915DFB33FE}" destId="{39EC0A2B-DDEC-4FD9-98E0-2684A462F219}" srcOrd="1" destOrd="0" presId="urn:microsoft.com/office/officeart/2005/8/layout/lProcess3"/>
    <dgm:cxn modelId="{867103E4-1B97-4A22-8752-2A7B9C6F6D62}" type="presParOf" srcId="{668D641F-252A-49D7-91EF-03915DFB33FE}" destId="{F45DD3BC-E372-42BB-97CD-7F64DEF9C30A}" srcOrd="2" destOrd="0" presId="urn:microsoft.com/office/officeart/2005/8/layout/lProcess3"/>
    <dgm:cxn modelId="{26BDBDBD-7BAE-42BE-914E-F88F5F0FC696}" type="presParOf" srcId="{F45DD3BC-E372-42BB-97CD-7F64DEF9C30A}" destId="{15517C4A-4F96-499F-9CBF-4E502DA32A97}" srcOrd="0" destOrd="0" presId="urn:microsoft.com/office/officeart/2005/8/layout/lProcess3"/>
    <dgm:cxn modelId="{C1AECBC7-B0A4-4EB3-A4D0-7D8E5128495B}" type="presParOf" srcId="{668D641F-252A-49D7-91EF-03915DFB33FE}" destId="{FAB65E13-9384-4626-B401-10BAADB7E8A5}" srcOrd="3" destOrd="0" presId="urn:microsoft.com/office/officeart/2005/8/layout/lProcess3"/>
    <dgm:cxn modelId="{ADAEF6F8-6CD2-4113-B8CA-7B6BFB7AEDA4}" type="presParOf" srcId="{668D641F-252A-49D7-91EF-03915DFB33FE}" destId="{577E1FE4-89DE-4D81-8FAB-65499A1FCD89}" srcOrd="4" destOrd="0" presId="urn:microsoft.com/office/officeart/2005/8/layout/lProcess3"/>
    <dgm:cxn modelId="{43CAE22B-7305-4DC6-8B04-3F2E9A4E5376}" type="presParOf" srcId="{577E1FE4-89DE-4D81-8FAB-65499A1FCD89}" destId="{37FB1490-A400-4DB6-8F10-430B9267CF86}" srcOrd="0" destOrd="0" presId="urn:microsoft.com/office/officeart/2005/8/layout/lProcess3"/>
    <dgm:cxn modelId="{61DAD6CC-3025-4F54-AA87-7645E40FB70E}" type="presParOf" srcId="{668D641F-252A-49D7-91EF-03915DFB33FE}" destId="{AE7AC44A-E85F-40A6-9DF8-DF400AE292DE}" srcOrd="5" destOrd="0" presId="urn:microsoft.com/office/officeart/2005/8/layout/lProcess3"/>
    <dgm:cxn modelId="{62E15426-7F59-4CE8-8E06-36FB0D1F981D}" type="presParOf" srcId="{668D641F-252A-49D7-91EF-03915DFB33FE}" destId="{DD206D27-3F4F-4B6A-A74E-6DD10B4E0855}" srcOrd="6" destOrd="0" presId="urn:microsoft.com/office/officeart/2005/8/layout/lProcess3"/>
    <dgm:cxn modelId="{A05B5076-9FA0-4D81-A279-1152CBD955B4}" type="presParOf" srcId="{DD206D27-3F4F-4B6A-A74E-6DD10B4E0855}" destId="{828AE258-EA0D-4569-B105-ADB4A8934D0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0DCEB7-9B92-4784-AE6C-B3F5C70B6C2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E0BCD1-25BA-4995-99C2-16A69BD7486A}">
      <dgm:prSet custT="1"/>
      <dgm:spPr/>
      <dgm:t>
        <a:bodyPr/>
        <a:lstStyle/>
        <a:p>
          <a:r>
            <a:rPr lang="en-US" sz="2000" b="1" dirty="0" err="1"/>
            <a:t>Reuniões</a:t>
          </a:r>
          <a:r>
            <a:rPr lang="en-US" sz="2000" dirty="0"/>
            <a:t> com o COI</a:t>
          </a:r>
        </a:p>
      </dgm:t>
    </dgm:pt>
    <dgm:pt modelId="{105B122A-9999-4CD9-97A3-40189A554E82}" type="parTrans" cxnId="{0D61335C-6338-44D8-ABEB-3A25B9BA92B0}">
      <dgm:prSet/>
      <dgm:spPr/>
      <dgm:t>
        <a:bodyPr/>
        <a:lstStyle/>
        <a:p>
          <a:endParaRPr lang="en-US" sz="2000"/>
        </a:p>
      </dgm:t>
    </dgm:pt>
    <dgm:pt modelId="{181EE932-F155-46C5-89F3-EF4F118C51A0}" type="sibTrans" cxnId="{0D61335C-6338-44D8-ABEB-3A25B9BA92B0}">
      <dgm:prSet/>
      <dgm:spPr/>
      <dgm:t>
        <a:bodyPr/>
        <a:lstStyle/>
        <a:p>
          <a:endParaRPr lang="en-US" sz="2000"/>
        </a:p>
      </dgm:t>
    </dgm:pt>
    <dgm:pt modelId="{A8409AA3-3AAC-4D21-9A60-D460980588D7}">
      <dgm:prSet custT="1"/>
      <dgm:spPr/>
      <dgm:t>
        <a:bodyPr/>
        <a:lstStyle/>
        <a:p>
          <a:r>
            <a:rPr lang="pt-PT" sz="2000" b="1" dirty="0"/>
            <a:t>Discussão</a:t>
          </a:r>
          <a:r>
            <a:rPr lang="pt-PT" sz="2000" dirty="0"/>
            <a:t> dos métodos operacionais com o CEO</a:t>
          </a:r>
          <a:endParaRPr lang="en-US" sz="2000" dirty="0"/>
        </a:p>
      </dgm:t>
    </dgm:pt>
    <dgm:pt modelId="{D2013965-D0E9-4C34-9AD2-8BCC12A8B808}" type="parTrans" cxnId="{8F909759-C5CE-4848-B2BA-2BA1F7519E8C}">
      <dgm:prSet/>
      <dgm:spPr/>
      <dgm:t>
        <a:bodyPr/>
        <a:lstStyle/>
        <a:p>
          <a:endParaRPr lang="en-US" sz="2000"/>
        </a:p>
      </dgm:t>
    </dgm:pt>
    <dgm:pt modelId="{818CAFEC-AD5D-467E-9968-26463897EADA}" type="sibTrans" cxnId="{8F909759-C5CE-4848-B2BA-2BA1F7519E8C}">
      <dgm:prSet/>
      <dgm:spPr/>
      <dgm:t>
        <a:bodyPr/>
        <a:lstStyle/>
        <a:p>
          <a:endParaRPr lang="en-US" sz="2000"/>
        </a:p>
      </dgm:t>
    </dgm:pt>
    <dgm:pt modelId="{DDE9C7BD-12C6-4AA5-A816-AB052E4B5D00}">
      <dgm:prSet custT="1"/>
      <dgm:spPr/>
      <dgm:t>
        <a:bodyPr/>
        <a:lstStyle/>
        <a:p>
          <a:r>
            <a:rPr lang="en-US" sz="2000" b="1" i="0" baseline="0" dirty="0" err="1"/>
            <a:t>Questionários</a:t>
          </a:r>
          <a:r>
            <a:rPr lang="en-US" sz="2000" i="0" baseline="0" dirty="0"/>
            <a:t> </a:t>
          </a:r>
          <a:r>
            <a:rPr lang="en-US" sz="2000" i="0" baseline="0" dirty="0" err="1"/>
            <a:t>feitos</a:t>
          </a:r>
          <a:r>
            <a:rPr lang="en-US" sz="2000" i="0" baseline="0" dirty="0"/>
            <a:t> </a:t>
          </a:r>
          <a:r>
            <a:rPr lang="en-US" sz="2000" i="0" baseline="0" dirty="0" err="1"/>
            <a:t>aos</a:t>
          </a:r>
          <a:r>
            <a:rPr lang="en-US" sz="2000" i="0" baseline="0" dirty="0"/>
            <a:t> </a:t>
          </a:r>
          <a:r>
            <a:rPr lang="en-US" sz="2000" i="0" baseline="0" dirty="0" err="1"/>
            <a:t>utilizadores</a:t>
          </a:r>
          <a:r>
            <a:rPr lang="en-US" sz="2000" i="0" baseline="0" dirty="0"/>
            <a:t> e </a:t>
          </a:r>
          <a:r>
            <a:rPr lang="en-US" sz="2000" i="0" baseline="0" dirty="0" err="1"/>
            <a:t>atletas</a:t>
          </a:r>
          <a:endParaRPr lang="en-US" sz="2000" dirty="0"/>
        </a:p>
      </dgm:t>
    </dgm:pt>
    <dgm:pt modelId="{AB07F93B-50FC-4B35-BA4C-2EEC93F13D0B}" type="parTrans" cxnId="{32AC79B8-AD73-4DB9-A639-A2A7292B8A28}">
      <dgm:prSet/>
      <dgm:spPr/>
      <dgm:t>
        <a:bodyPr/>
        <a:lstStyle/>
        <a:p>
          <a:endParaRPr lang="en-US" sz="2000"/>
        </a:p>
      </dgm:t>
    </dgm:pt>
    <dgm:pt modelId="{36F3C3A9-EDCB-4719-82C9-34BBA7B47C5C}" type="sibTrans" cxnId="{32AC79B8-AD73-4DB9-A639-A2A7292B8A28}">
      <dgm:prSet/>
      <dgm:spPr/>
      <dgm:t>
        <a:bodyPr/>
        <a:lstStyle/>
        <a:p>
          <a:endParaRPr lang="en-US" sz="2000"/>
        </a:p>
      </dgm:t>
    </dgm:pt>
    <dgm:pt modelId="{B7DBBA47-1D2D-4D1F-A5B8-94C7F32F8999}" type="pres">
      <dgm:prSet presAssocID="{090DCEB7-9B92-4784-AE6C-B3F5C70B6C2A}" presName="vert0" presStyleCnt="0">
        <dgm:presLayoutVars>
          <dgm:dir/>
          <dgm:animOne val="branch"/>
          <dgm:animLvl val="lvl"/>
        </dgm:presLayoutVars>
      </dgm:prSet>
      <dgm:spPr/>
    </dgm:pt>
    <dgm:pt modelId="{9B294576-5C8C-4F87-A52B-00BD95523E44}" type="pres">
      <dgm:prSet presAssocID="{40E0BCD1-25BA-4995-99C2-16A69BD7486A}" presName="thickLine" presStyleLbl="alignNode1" presStyleIdx="0" presStyleCnt="3"/>
      <dgm:spPr/>
    </dgm:pt>
    <dgm:pt modelId="{B85EBCD1-7B8B-4900-8AF3-EF9E0F6FA2AB}" type="pres">
      <dgm:prSet presAssocID="{40E0BCD1-25BA-4995-99C2-16A69BD7486A}" presName="horz1" presStyleCnt="0"/>
      <dgm:spPr/>
    </dgm:pt>
    <dgm:pt modelId="{483541FD-83EA-44A1-831C-019B7346A196}" type="pres">
      <dgm:prSet presAssocID="{40E0BCD1-25BA-4995-99C2-16A69BD7486A}" presName="tx1" presStyleLbl="revTx" presStyleIdx="0" presStyleCnt="3"/>
      <dgm:spPr/>
    </dgm:pt>
    <dgm:pt modelId="{922A9929-0DB2-4F82-9727-F0B2DB83E70D}" type="pres">
      <dgm:prSet presAssocID="{40E0BCD1-25BA-4995-99C2-16A69BD7486A}" presName="vert1" presStyleCnt="0"/>
      <dgm:spPr/>
    </dgm:pt>
    <dgm:pt modelId="{9CCB4A9A-A50A-4BFD-9BA4-8813502686F8}" type="pres">
      <dgm:prSet presAssocID="{A8409AA3-3AAC-4D21-9A60-D460980588D7}" presName="thickLine" presStyleLbl="alignNode1" presStyleIdx="1" presStyleCnt="3"/>
      <dgm:spPr/>
    </dgm:pt>
    <dgm:pt modelId="{2CB27ADB-E4A3-41D2-9CB4-F3803A98F25B}" type="pres">
      <dgm:prSet presAssocID="{A8409AA3-3AAC-4D21-9A60-D460980588D7}" presName="horz1" presStyleCnt="0"/>
      <dgm:spPr/>
    </dgm:pt>
    <dgm:pt modelId="{BBBE1783-61E4-4176-97BF-FA1DC5D81C9F}" type="pres">
      <dgm:prSet presAssocID="{A8409AA3-3AAC-4D21-9A60-D460980588D7}" presName="tx1" presStyleLbl="revTx" presStyleIdx="1" presStyleCnt="3"/>
      <dgm:spPr/>
    </dgm:pt>
    <dgm:pt modelId="{A4F62A52-A47A-4EF2-AE6C-77C1F9A2C02A}" type="pres">
      <dgm:prSet presAssocID="{A8409AA3-3AAC-4D21-9A60-D460980588D7}" presName="vert1" presStyleCnt="0"/>
      <dgm:spPr/>
    </dgm:pt>
    <dgm:pt modelId="{EFB191C0-6989-485A-A71E-E71B99AEEF4E}" type="pres">
      <dgm:prSet presAssocID="{DDE9C7BD-12C6-4AA5-A816-AB052E4B5D00}" presName="thickLine" presStyleLbl="alignNode1" presStyleIdx="2" presStyleCnt="3"/>
      <dgm:spPr/>
    </dgm:pt>
    <dgm:pt modelId="{B03BE3FC-CEEF-4816-9A53-8B6B01D4884B}" type="pres">
      <dgm:prSet presAssocID="{DDE9C7BD-12C6-4AA5-A816-AB052E4B5D00}" presName="horz1" presStyleCnt="0"/>
      <dgm:spPr/>
    </dgm:pt>
    <dgm:pt modelId="{3AD3BEA6-D779-4609-97FA-940BC8518DC7}" type="pres">
      <dgm:prSet presAssocID="{DDE9C7BD-12C6-4AA5-A816-AB052E4B5D00}" presName="tx1" presStyleLbl="revTx" presStyleIdx="2" presStyleCnt="3"/>
      <dgm:spPr/>
    </dgm:pt>
    <dgm:pt modelId="{A4DF4370-15A5-44E6-8890-4F99C68D438C}" type="pres">
      <dgm:prSet presAssocID="{DDE9C7BD-12C6-4AA5-A816-AB052E4B5D00}" presName="vert1" presStyleCnt="0"/>
      <dgm:spPr/>
    </dgm:pt>
  </dgm:ptLst>
  <dgm:cxnLst>
    <dgm:cxn modelId="{02AB4121-9AF5-4FCC-B461-CDF08FCEF9C1}" type="presOf" srcId="{A8409AA3-3AAC-4D21-9A60-D460980588D7}" destId="{BBBE1783-61E4-4176-97BF-FA1DC5D81C9F}" srcOrd="0" destOrd="0" presId="urn:microsoft.com/office/officeart/2008/layout/LinedList"/>
    <dgm:cxn modelId="{549DDC28-3193-4FBA-BF1A-53410B831CE0}" type="presOf" srcId="{DDE9C7BD-12C6-4AA5-A816-AB052E4B5D00}" destId="{3AD3BEA6-D779-4609-97FA-940BC8518DC7}" srcOrd="0" destOrd="0" presId="urn:microsoft.com/office/officeart/2008/layout/LinedList"/>
    <dgm:cxn modelId="{F6FDD53A-DD07-49B1-89E7-0A2586D84DD7}" type="presOf" srcId="{40E0BCD1-25BA-4995-99C2-16A69BD7486A}" destId="{483541FD-83EA-44A1-831C-019B7346A196}" srcOrd="0" destOrd="0" presId="urn:microsoft.com/office/officeart/2008/layout/LinedList"/>
    <dgm:cxn modelId="{0D61335C-6338-44D8-ABEB-3A25B9BA92B0}" srcId="{090DCEB7-9B92-4784-AE6C-B3F5C70B6C2A}" destId="{40E0BCD1-25BA-4995-99C2-16A69BD7486A}" srcOrd="0" destOrd="0" parTransId="{105B122A-9999-4CD9-97A3-40189A554E82}" sibTransId="{181EE932-F155-46C5-89F3-EF4F118C51A0}"/>
    <dgm:cxn modelId="{8F909759-C5CE-4848-B2BA-2BA1F7519E8C}" srcId="{090DCEB7-9B92-4784-AE6C-B3F5C70B6C2A}" destId="{A8409AA3-3AAC-4D21-9A60-D460980588D7}" srcOrd="1" destOrd="0" parTransId="{D2013965-D0E9-4C34-9AD2-8BCC12A8B808}" sibTransId="{818CAFEC-AD5D-467E-9968-26463897EADA}"/>
    <dgm:cxn modelId="{E7BA7DA3-6A89-4C4C-8514-E17AEF6E76DF}" type="presOf" srcId="{090DCEB7-9B92-4784-AE6C-B3F5C70B6C2A}" destId="{B7DBBA47-1D2D-4D1F-A5B8-94C7F32F8999}" srcOrd="0" destOrd="0" presId="urn:microsoft.com/office/officeart/2008/layout/LinedList"/>
    <dgm:cxn modelId="{32AC79B8-AD73-4DB9-A639-A2A7292B8A28}" srcId="{090DCEB7-9B92-4784-AE6C-B3F5C70B6C2A}" destId="{DDE9C7BD-12C6-4AA5-A816-AB052E4B5D00}" srcOrd="2" destOrd="0" parTransId="{AB07F93B-50FC-4B35-BA4C-2EEC93F13D0B}" sibTransId="{36F3C3A9-EDCB-4719-82C9-34BBA7B47C5C}"/>
    <dgm:cxn modelId="{36D6D711-3646-4058-92E5-85584F63B347}" type="presParOf" srcId="{B7DBBA47-1D2D-4D1F-A5B8-94C7F32F8999}" destId="{9B294576-5C8C-4F87-A52B-00BD95523E44}" srcOrd="0" destOrd="0" presId="urn:microsoft.com/office/officeart/2008/layout/LinedList"/>
    <dgm:cxn modelId="{051BBA48-4BC3-4D57-9BAB-D8C19800D6A3}" type="presParOf" srcId="{B7DBBA47-1D2D-4D1F-A5B8-94C7F32F8999}" destId="{B85EBCD1-7B8B-4900-8AF3-EF9E0F6FA2AB}" srcOrd="1" destOrd="0" presId="urn:microsoft.com/office/officeart/2008/layout/LinedList"/>
    <dgm:cxn modelId="{7D941B99-34AD-4069-B386-1B07D25FC77E}" type="presParOf" srcId="{B85EBCD1-7B8B-4900-8AF3-EF9E0F6FA2AB}" destId="{483541FD-83EA-44A1-831C-019B7346A196}" srcOrd="0" destOrd="0" presId="urn:microsoft.com/office/officeart/2008/layout/LinedList"/>
    <dgm:cxn modelId="{DA196F1D-52FF-44C4-B6BF-023F55F34024}" type="presParOf" srcId="{B85EBCD1-7B8B-4900-8AF3-EF9E0F6FA2AB}" destId="{922A9929-0DB2-4F82-9727-F0B2DB83E70D}" srcOrd="1" destOrd="0" presId="urn:microsoft.com/office/officeart/2008/layout/LinedList"/>
    <dgm:cxn modelId="{F81B90B9-060F-48E3-B0B4-560A6D4B7D95}" type="presParOf" srcId="{B7DBBA47-1D2D-4D1F-A5B8-94C7F32F8999}" destId="{9CCB4A9A-A50A-4BFD-9BA4-8813502686F8}" srcOrd="2" destOrd="0" presId="urn:microsoft.com/office/officeart/2008/layout/LinedList"/>
    <dgm:cxn modelId="{5E16007C-5D18-4166-9354-D1E5FE16094D}" type="presParOf" srcId="{B7DBBA47-1D2D-4D1F-A5B8-94C7F32F8999}" destId="{2CB27ADB-E4A3-41D2-9CB4-F3803A98F25B}" srcOrd="3" destOrd="0" presId="urn:microsoft.com/office/officeart/2008/layout/LinedList"/>
    <dgm:cxn modelId="{84F0BCA5-2515-41C4-AE59-EC916560F3B3}" type="presParOf" srcId="{2CB27ADB-E4A3-41D2-9CB4-F3803A98F25B}" destId="{BBBE1783-61E4-4176-97BF-FA1DC5D81C9F}" srcOrd="0" destOrd="0" presId="urn:microsoft.com/office/officeart/2008/layout/LinedList"/>
    <dgm:cxn modelId="{B60A922B-307F-46CF-A55C-B28FD6F600E7}" type="presParOf" srcId="{2CB27ADB-E4A3-41D2-9CB4-F3803A98F25B}" destId="{A4F62A52-A47A-4EF2-AE6C-77C1F9A2C02A}" srcOrd="1" destOrd="0" presId="urn:microsoft.com/office/officeart/2008/layout/LinedList"/>
    <dgm:cxn modelId="{571DB07A-040A-4F2F-84F6-6BE38024D8EC}" type="presParOf" srcId="{B7DBBA47-1D2D-4D1F-A5B8-94C7F32F8999}" destId="{EFB191C0-6989-485A-A71E-E71B99AEEF4E}" srcOrd="4" destOrd="0" presId="urn:microsoft.com/office/officeart/2008/layout/LinedList"/>
    <dgm:cxn modelId="{EA2CECBF-D498-4F74-B8B1-89CBAF365DD7}" type="presParOf" srcId="{B7DBBA47-1D2D-4D1F-A5B8-94C7F32F8999}" destId="{B03BE3FC-CEEF-4816-9A53-8B6B01D4884B}" srcOrd="5" destOrd="0" presId="urn:microsoft.com/office/officeart/2008/layout/LinedList"/>
    <dgm:cxn modelId="{6E20A842-D343-446A-9E08-F1462E3E229D}" type="presParOf" srcId="{B03BE3FC-CEEF-4816-9A53-8B6B01D4884B}" destId="{3AD3BEA6-D779-4609-97FA-940BC8518DC7}" srcOrd="0" destOrd="0" presId="urn:microsoft.com/office/officeart/2008/layout/LinedList"/>
    <dgm:cxn modelId="{AC90678A-FAB9-4DA5-BCFA-5D009C17F941}" type="presParOf" srcId="{B03BE3FC-CEEF-4816-9A53-8B6B01D4884B}" destId="{A4DF4370-15A5-44E6-8890-4F99C68D43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6583FA-2886-4414-8309-76BF475ACB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D30CB4-8BFA-4CBE-A5C7-0D1A95E50F51}">
      <dgm:prSet custT="1"/>
      <dgm:spPr/>
      <dgm:t>
        <a:bodyPr/>
        <a:lstStyle/>
        <a:p>
          <a:r>
            <a:rPr lang="en-US" sz="2000" b="1"/>
            <a:t>Requisitos</a:t>
          </a:r>
          <a:r>
            <a:rPr lang="en-US" sz="2000"/>
            <a:t> de Descrição</a:t>
          </a:r>
        </a:p>
      </dgm:t>
    </dgm:pt>
    <dgm:pt modelId="{7C4F4E7C-B57B-4D29-BEAF-661C3055458E}" type="parTrans" cxnId="{F21FF091-E68E-4AD2-A15F-764F6ED0BB3B}">
      <dgm:prSet/>
      <dgm:spPr/>
      <dgm:t>
        <a:bodyPr/>
        <a:lstStyle/>
        <a:p>
          <a:endParaRPr lang="en-US" sz="2000"/>
        </a:p>
      </dgm:t>
    </dgm:pt>
    <dgm:pt modelId="{7CE2D052-3213-4406-A351-349BEC23E3B9}" type="sibTrans" cxnId="{F21FF091-E68E-4AD2-A15F-764F6ED0BB3B}">
      <dgm:prSet/>
      <dgm:spPr/>
      <dgm:t>
        <a:bodyPr/>
        <a:lstStyle/>
        <a:p>
          <a:endParaRPr lang="en-US" sz="2000"/>
        </a:p>
      </dgm:t>
    </dgm:pt>
    <dgm:pt modelId="{88267216-D107-4C67-A2FC-56D3574B055C}">
      <dgm:prSet custT="1"/>
      <dgm:spPr/>
      <dgm:t>
        <a:bodyPr/>
        <a:lstStyle/>
        <a:p>
          <a:r>
            <a:rPr lang="pt-PT" sz="2000" b="1"/>
            <a:t>Requisitos</a:t>
          </a:r>
          <a:r>
            <a:rPr lang="pt-PT" sz="2000"/>
            <a:t> de Manipulação</a:t>
          </a:r>
          <a:endParaRPr lang="en-US" sz="2000"/>
        </a:p>
      </dgm:t>
    </dgm:pt>
    <dgm:pt modelId="{226027F2-9171-49A1-9ECD-E4DC30980D04}" type="parTrans" cxnId="{21E943DC-4700-433D-AAD5-BBF70C2E7795}">
      <dgm:prSet/>
      <dgm:spPr/>
      <dgm:t>
        <a:bodyPr/>
        <a:lstStyle/>
        <a:p>
          <a:endParaRPr lang="en-US" sz="2000"/>
        </a:p>
      </dgm:t>
    </dgm:pt>
    <dgm:pt modelId="{020DB1A4-FEC6-4589-9F7D-DDD796D7E41D}" type="sibTrans" cxnId="{21E943DC-4700-433D-AAD5-BBF70C2E7795}">
      <dgm:prSet/>
      <dgm:spPr/>
      <dgm:t>
        <a:bodyPr/>
        <a:lstStyle/>
        <a:p>
          <a:endParaRPr lang="en-US" sz="2000"/>
        </a:p>
      </dgm:t>
    </dgm:pt>
    <dgm:pt modelId="{52F6D6D2-04F1-41A6-A4DF-30507EA67274}">
      <dgm:prSet custT="1"/>
      <dgm:spPr/>
      <dgm:t>
        <a:bodyPr/>
        <a:lstStyle/>
        <a:p>
          <a:r>
            <a:rPr lang="en-US" sz="2000" b="1"/>
            <a:t>Requisitos</a:t>
          </a:r>
          <a:r>
            <a:rPr lang="en-US" sz="2000"/>
            <a:t> de Controlo</a:t>
          </a:r>
        </a:p>
      </dgm:t>
    </dgm:pt>
    <dgm:pt modelId="{1C17588D-F40F-40F1-9677-7173D0D633F0}" type="parTrans" cxnId="{7C9BCD28-3DBB-443A-952B-C31371DE45AE}">
      <dgm:prSet/>
      <dgm:spPr/>
      <dgm:t>
        <a:bodyPr/>
        <a:lstStyle/>
        <a:p>
          <a:endParaRPr lang="en-US" sz="2000"/>
        </a:p>
      </dgm:t>
    </dgm:pt>
    <dgm:pt modelId="{FE395CDB-3D48-408C-8237-4DDBA86770F5}" type="sibTrans" cxnId="{7C9BCD28-3DBB-443A-952B-C31371DE45AE}">
      <dgm:prSet/>
      <dgm:spPr/>
      <dgm:t>
        <a:bodyPr/>
        <a:lstStyle/>
        <a:p>
          <a:endParaRPr lang="en-US" sz="2000"/>
        </a:p>
      </dgm:t>
    </dgm:pt>
    <dgm:pt modelId="{F0834972-2664-4BB6-B1AE-38529C562744}" type="pres">
      <dgm:prSet presAssocID="{A76583FA-2886-4414-8309-76BF475ACB8E}" presName="vert0" presStyleCnt="0">
        <dgm:presLayoutVars>
          <dgm:dir/>
          <dgm:animOne val="branch"/>
          <dgm:animLvl val="lvl"/>
        </dgm:presLayoutVars>
      </dgm:prSet>
      <dgm:spPr/>
    </dgm:pt>
    <dgm:pt modelId="{E1FD905D-511E-4EAD-93CF-27CA6A34E222}" type="pres">
      <dgm:prSet presAssocID="{3CD30CB4-8BFA-4CBE-A5C7-0D1A95E50F51}" presName="thickLine" presStyleLbl="alignNode1" presStyleIdx="0" presStyleCnt="3"/>
      <dgm:spPr/>
    </dgm:pt>
    <dgm:pt modelId="{479D81CA-C8E0-4361-A192-EBE80BDFCBCF}" type="pres">
      <dgm:prSet presAssocID="{3CD30CB4-8BFA-4CBE-A5C7-0D1A95E50F51}" presName="horz1" presStyleCnt="0"/>
      <dgm:spPr/>
    </dgm:pt>
    <dgm:pt modelId="{4C3D2B80-C5F8-4E93-AD8E-6A09B4F586F0}" type="pres">
      <dgm:prSet presAssocID="{3CD30CB4-8BFA-4CBE-A5C7-0D1A95E50F51}" presName="tx1" presStyleLbl="revTx" presStyleIdx="0" presStyleCnt="3"/>
      <dgm:spPr/>
    </dgm:pt>
    <dgm:pt modelId="{81F29D98-26A5-4A68-84C9-BA7D0D4FC693}" type="pres">
      <dgm:prSet presAssocID="{3CD30CB4-8BFA-4CBE-A5C7-0D1A95E50F51}" presName="vert1" presStyleCnt="0"/>
      <dgm:spPr/>
    </dgm:pt>
    <dgm:pt modelId="{073126A7-86FF-4129-904A-3A525CD53EFE}" type="pres">
      <dgm:prSet presAssocID="{88267216-D107-4C67-A2FC-56D3574B055C}" presName="thickLine" presStyleLbl="alignNode1" presStyleIdx="1" presStyleCnt="3"/>
      <dgm:spPr/>
    </dgm:pt>
    <dgm:pt modelId="{CBFCF01C-D0B7-4B09-8B47-A64898BBE87B}" type="pres">
      <dgm:prSet presAssocID="{88267216-D107-4C67-A2FC-56D3574B055C}" presName="horz1" presStyleCnt="0"/>
      <dgm:spPr/>
    </dgm:pt>
    <dgm:pt modelId="{7008AB66-7271-4D78-AC78-B61243789A6E}" type="pres">
      <dgm:prSet presAssocID="{88267216-D107-4C67-A2FC-56D3574B055C}" presName="tx1" presStyleLbl="revTx" presStyleIdx="1" presStyleCnt="3"/>
      <dgm:spPr/>
    </dgm:pt>
    <dgm:pt modelId="{6B3D50B4-E069-45F9-9E51-84C5B72FDE5B}" type="pres">
      <dgm:prSet presAssocID="{88267216-D107-4C67-A2FC-56D3574B055C}" presName="vert1" presStyleCnt="0"/>
      <dgm:spPr/>
    </dgm:pt>
    <dgm:pt modelId="{748A30CC-671C-4FBB-8E45-8330DD96B8B2}" type="pres">
      <dgm:prSet presAssocID="{52F6D6D2-04F1-41A6-A4DF-30507EA67274}" presName="thickLine" presStyleLbl="alignNode1" presStyleIdx="2" presStyleCnt="3"/>
      <dgm:spPr/>
    </dgm:pt>
    <dgm:pt modelId="{C4EFF08D-CE12-479C-AA82-506C3E6D6885}" type="pres">
      <dgm:prSet presAssocID="{52F6D6D2-04F1-41A6-A4DF-30507EA67274}" presName="horz1" presStyleCnt="0"/>
      <dgm:spPr/>
    </dgm:pt>
    <dgm:pt modelId="{082844CE-0462-45AF-84DD-995B40869309}" type="pres">
      <dgm:prSet presAssocID="{52F6D6D2-04F1-41A6-A4DF-30507EA67274}" presName="tx1" presStyleLbl="revTx" presStyleIdx="2" presStyleCnt="3"/>
      <dgm:spPr/>
    </dgm:pt>
    <dgm:pt modelId="{B41D4C69-08C2-4256-92C3-C253104BA801}" type="pres">
      <dgm:prSet presAssocID="{52F6D6D2-04F1-41A6-A4DF-30507EA67274}" presName="vert1" presStyleCnt="0"/>
      <dgm:spPr/>
    </dgm:pt>
  </dgm:ptLst>
  <dgm:cxnLst>
    <dgm:cxn modelId="{7C9BCD28-3DBB-443A-952B-C31371DE45AE}" srcId="{A76583FA-2886-4414-8309-76BF475ACB8E}" destId="{52F6D6D2-04F1-41A6-A4DF-30507EA67274}" srcOrd="2" destOrd="0" parTransId="{1C17588D-F40F-40F1-9677-7173D0D633F0}" sibTransId="{FE395CDB-3D48-408C-8237-4DDBA86770F5}"/>
    <dgm:cxn modelId="{914F273D-1AA1-4194-BA7D-C8E00D0AABAE}" type="presOf" srcId="{A76583FA-2886-4414-8309-76BF475ACB8E}" destId="{F0834972-2664-4BB6-B1AE-38529C562744}" srcOrd="0" destOrd="0" presId="urn:microsoft.com/office/officeart/2008/layout/LinedList"/>
    <dgm:cxn modelId="{1339AE75-230F-4942-8929-DB41C58E6E2C}" type="presOf" srcId="{52F6D6D2-04F1-41A6-A4DF-30507EA67274}" destId="{082844CE-0462-45AF-84DD-995B40869309}" srcOrd="0" destOrd="0" presId="urn:microsoft.com/office/officeart/2008/layout/LinedList"/>
    <dgm:cxn modelId="{F21FF091-E68E-4AD2-A15F-764F6ED0BB3B}" srcId="{A76583FA-2886-4414-8309-76BF475ACB8E}" destId="{3CD30CB4-8BFA-4CBE-A5C7-0D1A95E50F51}" srcOrd="0" destOrd="0" parTransId="{7C4F4E7C-B57B-4D29-BEAF-661C3055458E}" sibTransId="{7CE2D052-3213-4406-A351-349BEC23E3B9}"/>
    <dgm:cxn modelId="{F51229C1-EC8A-4243-9A33-EEB8B78D8A21}" type="presOf" srcId="{88267216-D107-4C67-A2FC-56D3574B055C}" destId="{7008AB66-7271-4D78-AC78-B61243789A6E}" srcOrd="0" destOrd="0" presId="urn:microsoft.com/office/officeart/2008/layout/LinedList"/>
    <dgm:cxn modelId="{D09FD6D5-CEDF-4D57-AC4A-689A78CBB0C0}" type="presOf" srcId="{3CD30CB4-8BFA-4CBE-A5C7-0D1A95E50F51}" destId="{4C3D2B80-C5F8-4E93-AD8E-6A09B4F586F0}" srcOrd="0" destOrd="0" presId="urn:microsoft.com/office/officeart/2008/layout/LinedList"/>
    <dgm:cxn modelId="{21E943DC-4700-433D-AAD5-BBF70C2E7795}" srcId="{A76583FA-2886-4414-8309-76BF475ACB8E}" destId="{88267216-D107-4C67-A2FC-56D3574B055C}" srcOrd="1" destOrd="0" parTransId="{226027F2-9171-49A1-9ECD-E4DC30980D04}" sibTransId="{020DB1A4-FEC6-4589-9F7D-DDD796D7E41D}"/>
    <dgm:cxn modelId="{5E049390-0110-4A75-B420-598A74741353}" type="presParOf" srcId="{F0834972-2664-4BB6-B1AE-38529C562744}" destId="{E1FD905D-511E-4EAD-93CF-27CA6A34E222}" srcOrd="0" destOrd="0" presId="urn:microsoft.com/office/officeart/2008/layout/LinedList"/>
    <dgm:cxn modelId="{CC963EC6-B1EF-486F-8EBF-AA1BBA791F4C}" type="presParOf" srcId="{F0834972-2664-4BB6-B1AE-38529C562744}" destId="{479D81CA-C8E0-4361-A192-EBE80BDFCBCF}" srcOrd="1" destOrd="0" presId="urn:microsoft.com/office/officeart/2008/layout/LinedList"/>
    <dgm:cxn modelId="{AE67689C-632E-4AE3-A6F0-1966EFB9E784}" type="presParOf" srcId="{479D81CA-C8E0-4361-A192-EBE80BDFCBCF}" destId="{4C3D2B80-C5F8-4E93-AD8E-6A09B4F586F0}" srcOrd="0" destOrd="0" presId="urn:microsoft.com/office/officeart/2008/layout/LinedList"/>
    <dgm:cxn modelId="{402AC24A-F7D1-4C40-80B4-F8660F835F36}" type="presParOf" srcId="{479D81CA-C8E0-4361-A192-EBE80BDFCBCF}" destId="{81F29D98-26A5-4A68-84C9-BA7D0D4FC693}" srcOrd="1" destOrd="0" presId="urn:microsoft.com/office/officeart/2008/layout/LinedList"/>
    <dgm:cxn modelId="{F0AC92BF-82C3-4928-AAA8-F64F4D0AE959}" type="presParOf" srcId="{F0834972-2664-4BB6-B1AE-38529C562744}" destId="{073126A7-86FF-4129-904A-3A525CD53EFE}" srcOrd="2" destOrd="0" presId="urn:microsoft.com/office/officeart/2008/layout/LinedList"/>
    <dgm:cxn modelId="{F6F9F8EF-8796-4294-97E4-8AEBC4BE3592}" type="presParOf" srcId="{F0834972-2664-4BB6-B1AE-38529C562744}" destId="{CBFCF01C-D0B7-4B09-8B47-A64898BBE87B}" srcOrd="3" destOrd="0" presId="urn:microsoft.com/office/officeart/2008/layout/LinedList"/>
    <dgm:cxn modelId="{F11B9BE9-AC36-4D59-AFB7-FB8F9EEA4C2A}" type="presParOf" srcId="{CBFCF01C-D0B7-4B09-8B47-A64898BBE87B}" destId="{7008AB66-7271-4D78-AC78-B61243789A6E}" srcOrd="0" destOrd="0" presId="urn:microsoft.com/office/officeart/2008/layout/LinedList"/>
    <dgm:cxn modelId="{10F3214E-C677-4F8E-A5BB-2C105BD1E357}" type="presParOf" srcId="{CBFCF01C-D0B7-4B09-8B47-A64898BBE87B}" destId="{6B3D50B4-E069-45F9-9E51-84C5B72FDE5B}" srcOrd="1" destOrd="0" presId="urn:microsoft.com/office/officeart/2008/layout/LinedList"/>
    <dgm:cxn modelId="{EE7E2998-958B-4E62-8C22-6288E85EA6ED}" type="presParOf" srcId="{F0834972-2664-4BB6-B1AE-38529C562744}" destId="{748A30CC-671C-4FBB-8E45-8330DD96B8B2}" srcOrd="4" destOrd="0" presId="urn:microsoft.com/office/officeart/2008/layout/LinedList"/>
    <dgm:cxn modelId="{B0F35C87-DF6D-4F2E-BFE4-C55754AD52E8}" type="presParOf" srcId="{F0834972-2664-4BB6-B1AE-38529C562744}" destId="{C4EFF08D-CE12-479C-AA82-506C3E6D6885}" srcOrd="5" destOrd="0" presId="urn:microsoft.com/office/officeart/2008/layout/LinedList"/>
    <dgm:cxn modelId="{1B962FD0-D9AE-4704-BE96-3E822A87381C}" type="presParOf" srcId="{C4EFF08D-CE12-479C-AA82-506C3E6D6885}" destId="{082844CE-0462-45AF-84DD-995B40869309}" srcOrd="0" destOrd="0" presId="urn:microsoft.com/office/officeart/2008/layout/LinedList"/>
    <dgm:cxn modelId="{6DF349E5-E8B9-4E64-8E92-0D42C571A86A}" type="presParOf" srcId="{C4EFF08D-CE12-479C-AA82-506C3E6D6885}" destId="{B41D4C69-08C2-4256-92C3-C253104BA8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DD4C-F8D0-4087-B21F-339B8FF8F1C3}">
      <dsp:nvSpPr>
        <dsp:cNvPr id="0" name=""/>
        <dsp:cNvSpPr/>
      </dsp:nvSpPr>
      <dsp:spPr>
        <a:xfrm>
          <a:off x="0" y="30700"/>
          <a:ext cx="3700345" cy="46683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1 </a:t>
          </a:r>
          <a:r>
            <a:rPr lang="en-US" sz="1900" b="1" i="0" kern="1200" dirty="0" err="1"/>
            <a:t>Definição</a:t>
          </a:r>
          <a:r>
            <a:rPr lang="en-US" sz="1900" b="1" i="0" kern="1200" dirty="0"/>
            <a:t> do Sistema</a:t>
          </a:r>
          <a:endParaRPr lang="en-US" sz="1900" kern="1200" dirty="0"/>
        </a:p>
      </dsp:txBody>
      <dsp:txXfrm>
        <a:off x="22789" y="53489"/>
        <a:ext cx="3654767" cy="421252"/>
      </dsp:txXfrm>
    </dsp:sp>
    <dsp:sp modelId="{C3A669DF-29D1-4090-9A79-A25FB37830EB}">
      <dsp:nvSpPr>
        <dsp:cNvPr id="0" name=""/>
        <dsp:cNvSpPr/>
      </dsp:nvSpPr>
      <dsp:spPr>
        <a:xfrm>
          <a:off x="0" y="552250"/>
          <a:ext cx="3700345" cy="46683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176082"/>
                <a:satOff val="-10086"/>
                <a:lumOff val="111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176082"/>
                <a:satOff val="-10086"/>
                <a:lumOff val="111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176082"/>
                <a:satOff val="-10086"/>
                <a:lumOff val="111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2 </a:t>
          </a:r>
          <a:r>
            <a:rPr lang="en-US" sz="1900" b="1" i="0" kern="1200" dirty="0" err="1"/>
            <a:t>Definição</a:t>
          </a:r>
          <a:r>
            <a:rPr lang="en-US" sz="1900" b="1" i="0" kern="1200" dirty="0"/>
            <a:t> de </a:t>
          </a:r>
          <a:r>
            <a:rPr lang="en-US" sz="1900" b="1" i="0" kern="1200" dirty="0" err="1"/>
            <a:t>Requisitos</a:t>
          </a:r>
          <a:endParaRPr lang="en-US" sz="1900" kern="1200" dirty="0"/>
        </a:p>
      </dsp:txBody>
      <dsp:txXfrm>
        <a:off x="22789" y="575039"/>
        <a:ext cx="3654767" cy="421252"/>
      </dsp:txXfrm>
    </dsp:sp>
    <dsp:sp modelId="{93BC0DF3-E324-4A35-9FEB-4FF98608BC01}">
      <dsp:nvSpPr>
        <dsp:cNvPr id="0" name=""/>
        <dsp:cNvSpPr/>
      </dsp:nvSpPr>
      <dsp:spPr>
        <a:xfrm>
          <a:off x="0" y="1073800"/>
          <a:ext cx="3700345" cy="46683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352164"/>
                <a:satOff val="-20172"/>
                <a:lumOff val="22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352164"/>
                <a:satOff val="-20172"/>
                <a:lumOff val="22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352164"/>
                <a:satOff val="-20172"/>
                <a:lumOff val="22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3. </a:t>
          </a:r>
          <a:r>
            <a:rPr lang="en-US" sz="1900" b="1" i="0" kern="1200" dirty="0" err="1"/>
            <a:t>Modelação</a:t>
          </a:r>
          <a:r>
            <a:rPr lang="en-US" sz="1900" b="1" i="0" kern="1200" dirty="0"/>
            <a:t> </a:t>
          </a:r>
          <a:r>
            <a:rPr lang="en-US" sz="1900" b="1" i="0" kern="1200" dirty="0" err="1"/>
            <a:t>Concetual</a:t>
          </a:r>
          <a:endParaRPr lang="en-US" sz="1900" kern="1200" dirty="0"/>
        </a:p>
      </dsp:txBody>
      <dsp:txXfrm>
        <a:off x="22789" y="1096589"/>
        <a:ext cx="3654767" cy="421252"/>
      </dsp:txXfrm>
    </dsp:sp>
    <dsp:sp modelId="{38904B93-D6FE-4355-A538-47199FFA2072}">
      <dsp:nvSpPr>
        <dsp:cNvPr id="0" name=""/>
        <dsp:cNvSpPr/>
      </dsp:nvSpPr>
      <dsp:spPr>
        <a:xfrm>
          <a:off x="0" y="1595350"/>
          <a:ext cx="3700345" cy="46683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528246"/>
                <a:satOff val="-30258"/>
                <a:lumOff val="3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528246"/>
                <a:satOff val="-30258"/>
                <a:lumOff val="3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528246"/>
                <a:satOff val="-30258"/>
                <a:lumOff val="3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4. </a:t>
          </a:r>
          <a:r>
            <a:rPr lang="en-US" sz="1900" b="1" i="0" kern="1200" dirty="0" err="1"/>
            <a:t>Modelação</a:t>
          </a:r>
          <a:r>
            <a:rPr lang="en-US" sz="1900" b="1" i="0" kern="1200" dirty="0"/>
            <a:t> </a:t>
          </a:r>
          <a:r>
            <a:rPr lang="en-US" sz="1900" b="1" i="0" kern="1200" dirty="0" err="1"/>
            <a:t>Lógica</a:t>
          </a:r>
          <a:endParaRPr lang="en-US" sz="1900" kern="1200" dirty="0"/>
        </a:p>
      </dsp:txBody>
      <dsp:txXfrm>
        <a:off x="22789" y="1618139"/>
        <a:ext cx="3654767" cy="4212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D905D-511E-4EAD-93CF-27CA6A34E222}">
      <dsp:nvSpPr>
        <dsp:cNvPr id="0" name=""/>
        <dsp:cNvSpPr/>
      </dsp:nvSpPr>
      <dsp:spPr>
        <a:xfrm>
          <a:off x="0" y="150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D2B80-C5F8-4E93-AD8E-6A09B4F586F0}">
      <dsp:nvSpPr>
        <dsp:cNvPr id="0" name=""/>
        <dsp:cNvSpPr/>
      </dsp:nvSpPr>
      <dsp:spPr>
        <a:xfrm>
          <a:off x="0" y="150"/>
          <a:ext cx="6716207" cy="84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RD1: </a:t>
          </a:r>
          <a:r>
            <a:rPr lang="en-US" sz="2000" kern="1200" dirty="0" err="1"/>
            <a:t>Os</a:t>
          </a:r>
          <a:r>
            <a:rPr lang="en-US" sz="2000" kern="1200" dirty="0"/>
            <a:t> </a:t>
          </a:r>
          <a:r>
            <a:rPr lang="en-US" sz="2000" kern="1200" dirty="0" err="1"/>
            <a:t>Jogos</a:t>
          </a:r>
          <a:r>
            <a:rPr lang="en-US" sz="2000" kern="1200" dirty="0"/>
            <a:t> </a:t>
          </a:r>
          <a:r>
            <a:rPr lang="en-US" sz="2000" kern="1200" dirty="0" err="1"/>
            <a:t>Olímpicos</a:t>
          </a:r>
          <a:r>
            <a:rPr lang="en-US" sz="2000" kern="1200" dirty="0"/>
            <a:t> </a:t>
          </a:r>
          <a:r>
            <a:rPr lang="en-US" sz="2000" kern="1200" dirty="0" err="1"/>
            <a:t>tem</a:t>
          </a:r>
          <a:r>
            <a:rPr lang="en-US" sz="2000" kern="1200" dirty="0"/>
            <a:t> </a:t>
          </a:r>
          <a:r>
            <a:rPr lang="en-US" sz="2000" kern="1200" dirty="0" err="1"/>
            <a:t>idJogosOlímpicos</a:t>
          </a:r>
          <a:r>
            <a:rPr lang="en-US" sz="2000" kern="1200" dirty="0"/>
            <a:t>, </a:t>
          </a:r>
          <a:r>
            <a:rPr lang="en-US" sz="2000" kern="1200" dirty="0" err="1"/>
            <a:t>sede</a:t>
          </a:r>
          <a:r>
            <a:rPr lang="en-US" sz="2000" kern="1200" dirty="0"/>
            <a:t>, </a:t>
          </a:r>
          <a:r>
            <a:rPr lang="en-US" sz="2000" kern="1200" dirty="0" err="1"/>
            <a:t>dataInício</a:t>
          </a:r>
          <a:r>
            <a:rPr lang="en-US" sz="2000" kern="1200" dirty="0"/>
            <a:t> e </a:t>
          </a:r>
          <a:r>
            <a:rPr lang="en-US" sz="2000" kern="1200" dirty="0" err="1"/>
            <a:t>dataFim</a:t>
          </a:r>
          <a:endParaRPr lang="en-US" sz="2000" kern="1200" dirty="0"/>
        </a:p>
      </dsp:txBody>
      <dsp:txXfrm>
        <a:off x="0" y="150"/>
        <a:ext cx="6716207" cy="843502"/>
      </dsp:txXfrm>
    </dsp:sp>
    <dsp:sp modelId="{073126A7-86FF-4129-904A-3A525CD53EFE}">
      <dsp:nvSpPr>
        <dsp:cNvPr id="0" name=""/>
        <dsp:cNvSpPr/>
      </dsp:nvSpPr>
      <dsp:spPr>
        <a:xfrm>
          <a:off x="0" y="776316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8AB66-7271-4D78-AC78-B61243789A6E}">
      <dsp:nvSpPr>
        <dsp:cNvPr id="0" name=""/>
        <dsp:cNvSpPr/>
      </dsp:nvSpPr>
      <dsp:spPr>
        <a:xfrm>
          <a:off x="0" y="821052"/>
          <a:ext cx="6722773" cy="81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RD6: </a:t>
          </a:r>
          <a:r>
            <a:rPr lang="en-US" sz="2000" kern="1200" dirty="0" err="1"/>
            <a:t>Os</a:t>
          </a:r>
          <a:r>
            <a:rPr lang="en-US" sz="2000" kern="1200" dirty="0"/>
            <a:t> </a:t>
          </a:r>
          <a:r>
            <a:rPr lang="en-US" sz="2000" kern="1200" dirty="0" err="1"/>
            <a:t>membros</a:t>
          </a:r>
          <a:r>
            <a:rPr lang="en-US" sz="2000" kern="1200" dirty="0"/>
            <a:t> </a:t>
          </a:r>
          <a:r>
            <a:rPr lang="en-US" sz="2000" kern="1200" dirty="0" err="1"/>
            <a:t>podem</a:t>
          </a:r>
          <a:r>
            <a:rPr lang="en-US" sz="2000" kern="1200" dirty="0"/>
            <a:t> ser do </a:t>
          </a:r>
          <a:r>
            <a:rPr lang="en-US" sz="2000" kern="1200" dirty="0" err="1"/>
            <a:t>tipo</a:t>
          </a:r>
          <a:r>
            <a:rPr lang="en-US" sz="2000" kern="1200" dirty="0"/>
            <a:t> </a:t>
          </a:r>
          <a:r>
            <a:rPr lang="en-US" sz="2000" kern="1200" dirty="0" err="1"/>
            <a:t>Treinador</a:t>
          </a:r>
          <a:r>
            <a:rPr lang="en-US" sz="2000" kern="1200" dirty="0"/>
            <a:t> e </a:t>
          </a:r>
          <a:r>
            <a:rPr lang="en-US" sz="2000" kern="1200" dirty="0" err="1"/>
            <a:t>Atleta</a:t>
          </a:r>
          <a:endParaRPr lang="en-US" sz="2000" kern="1200" dirty="0"/>
        </a:p>
      </dsp:txBody>
      <dsp:txXfrm>
        <a:off x="0" y="821052"/>
        <a:ext cx="6722773" cy="8114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D905D-511E-4EAD-93CF-27CA6A34E222}">
      <dsp:nvSpPr>
        <dsp:cNvPr id="0" name=""/>
        <dsp:cNvSpPr/>
      </dsp:nvSpPr>
      <dsp:spPr>
        <a:xfrm>
          <a:off x="0" y="150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D2B80-C5F8-4E93-AD8E-6A09B4F586F0}">
      <dsp:nvSpPr>
        <dsp:cNvPr id="0" name=""/>
        <dsp:cNvSpPr/>
      </dsp:nvSpPr>
      <dsp:spPr>
        <a:xfrm>
          <a:off x="0" y="150"/>
          <a:ext cx="6716207" cy="84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RM17: </a:t>
          </a:r>
          <a:r>
            <a:rPr lang="en-US" sz="2000" kern="1200" dirty="0"/>
            <a:t>Deve ser </a:t>
          </a:r>
          <a:r>
            <a:rPr lang="en-US" sz="2000" kern="1200" dirty="0" err="1"/>
            <a:t>possível</a:t>
          </a:r>
          <a:r>
            <a:rPr lang="en-US" sz="2000" kern="1200" dirty="0"/>
            <a:t> </a:t>
          </a:r>
          <a:r>
            <a:rPr lang="en-US" sz="2000" kern="1200" dirty="0" err="1"/>
            <a:t>gerar</a:t>
          </a:r>
          <a:r>
            <a:rPr lang="en-US" sz="2000" kern="1200" dirty="0"/>
            <a:t> um ranking dos </a:t>
          </a:r>
          <a:r>
            <a:rPr lang="en-US" sz="2000" kern="1200" dirty="0" err="1"/>
            <a:t>atletas</a:t>
          </a:r>
          <a:r>
            <a:rPr lang="en-US" sz="2000" kern="1200" dirty="0"/>
            <a:t> </a:t>
          </a:r>
          <a:r>
            <a:rPr lang="en-US" sz="2000" kern="1200" dirty="0" err="1"/>
            <a:t>por</a:t>
          </a:r>
          <a:r>
            <a:rPr lang="en-US" sz="2000" kern="1200" dirty="0"/>
            <a:t> </a:t>
          </a:r>
          <a:r>
            <a:rPr lang="en-US" sz="2000" kern="1200" dirty="0" err="1"/>
            <a:t>resultado</a:t>
          </a:r>
          <a:r>
            <a:rPr lang="en-US" sz="2000" kern="1200" dirty="0"/>
            <a:t> </a:t>
          </a:r>
          <a:r>
            <a:rPr lang="en-US" sz="2000" kern="1200" dirty="0" err="1"/>
            <a:t>numa</a:t>
          </a:r>
          <a:r>
            <a:rPr lang="en-US" sz="2000" kern="1200" dirty="0"/>
            <a:t> </a:t>
          </a:r>
          <a:r>
            <a:rPr lang="en-US" sz="2000" kern="1200" dirty="0" err="1"/>
            <a:t>determinada</a:t>
          </a:r>
          <a:r>
            <a:rPr lang="en-US" sz="2000" kern="1200" dirty="0"/>
            <a:t> </a:t>
          </a:r>
          <a:r>
            <a:rPr lang="en-US" sz="2000" kern="1200" dirty="0" err="1"/>
            <a:t>prova</a:t>
          </a:r>
          <a:endParaRPr lang="en-US" sz="2000" kern="1200" dirty="0"/>
        </a:p>
      </dsp:txBody>
      <dsp:txXfrm>
        <a:off x="0" y="150"/>
        <a:ext cx="6716207" cy="843502"/>
      </dsp:txXfrm>
    </dsp:sp>
    <dsp:sp modelId="{073126A7-86FF-4129-904A-3A525CD53EFE}">
      <dsp:nvSpPr>
        <dsp:cNvPr id="0" name=""/>
        <dsp:cNvSpPr/>
      </dsp:nvSpPr>
      <dsp:spPr>
        <a:xfrm>
          <a:off x="0" y="776316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8AB66-7271-4D78-AC78-B61243789A6E}">
      <dsp:nvSpPr>
        <dsp:cNvPr id="0" name=""/>
        <dsp:cNvSpPr/>
      </dsp:nvSpPr>
      <dsp:spPr>
        <a:xfrm>
          <a:off x="0" y="821052"/>
          <a:ext cx="6722773" cy="81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RM41: </a:t>
          </a:r>
          <a:r>
            <a:rPr lang="en-US" sz="2000" b="0" kern="1200" dirty="0"/>
            <a:t>Deve ser </a:t>
          </a:r>
          <a:r>
            <a:rPr lang="en-US" sz="2000" b="0" kern="1200" dirty="0" err="1"/>
            <a:t>possível</a:t>
          </a:r>
          <a:r>
            <a:rPr lang="en-US" sz="2000" b="0" kern="1200" dirty="0"/>
            <a:t> </a:t>
          </a:r>
          <a:r>
            <a:rPr lang="en-US" sz="2000" b="0" kern="1200" dirty="0" err="1"/>
            <a:t>consultar</a:t>
          </a:r>
          <a:r>
            <a:rPr lang="en-US" sz="2000" b="0" kern="1200" dirty="0"/>
            <a:t> a </a:t>
          </a:r>
          <a:r>
            <a:rPr lang="en-US" sz="2000" b="0" kern="1200" dirty="0" err="1"/>
            <a:t>instalação</a:t>
          </a:r>
          <a:r>
            <a:rPr lang="en-US" sz="2000" b="0" kern="1200" dirty="0"/>
            <a:t> com o </a:t>
          </a:r>
          <a:r>
            <a:rPr lang="en-US" sz="2000" b="0" kern="1200" dirty="0" err="1"/>
            <a:t>maior</a:t>
          </a:r>
          <a:r>
            <a:rPr lang="en-US" sz="2000" b="0" kern="1200" dirty="0"/>
            <a:t> </a:t>
          </a:r>
          <a:r>
            <a:rPr lang="en-US" sz="2000" b="0" kern="1200" dirty="0" err="1"/>
            <a:t>número</a:t>
          </a:r>
          <a:r>
            <a:rPr lang="en-US" sz="2000" b="0" kern="1200" dirty="0"/>
            <a:t> de </a:t>
          </a:r>
          <a:r>
            <a:rPr lang="en-US" sz="2000" b="0" kern="1200" dirty="0" err="1"/>
            <a:t>funcionários</a:t>
          </a:r>
          <a:endParaRPr lang="en-US" sz="2000" b="0" kern="1200" dirty="0"/>
        </a:p>
      </dsp:txBody>
      <dsp:txXfrm>
        <a:off x="0" y="821052"/>
        <a:ext cx="6722773" cy="8114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D905D-511E-4EAD-93CF-27CA6A34E222}">
      <dsp:nvSpPr>
        <dsp:cNvPr id="0" name=""/>
        <dsp:cNvSpPr/>
      </dsp:nvSpPr>
      <dsp:spPr>
        <a:xfrm>
          <a:off x="0" y="150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D2B80-C5F8-4E93-AD8E-6A09B4F586F0}">
      <dsp:nvSpPr>
        <dsp:cNvPr id="0" name=""/>
        <dsp:cNvSpPr/>
      </dsp:nvSpPr>
      <dsp:spPr>
        <a:xfrm>
          <a:off x="0" y="150"/>
          <a:ext cx="6716207" cy="84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RC19: </a:t>
          </a:r>
          <a:r>
            <a:rPr lang="en-US" sz="2000" kern="1200" dirty="0" err="1"/>
            <a:t>Os</a:t>
          </a:r>
          <a:r>
            <a:rPr lang="en-US" sz="2000" kern="1200" dirty="0"/>
            <a:t> </a:t>
          </a:r>
          <a:r>
            <a:rPr lang="en-US" sz="2000" kern="1200" dirty="0" err="1"/>
            <a:t>membros</a:t>
          </a:r>
          <a:r>
            <a:rPr lang="en-US" sz="2000" kern="1200" dirty="0"/>
            <a:t> </a:t>
          </a:r>
          <a:r>
            <a:rPr lang="en-US" sz="2000" kern="1200" dirty="0" err="1"/>
            <a:t>podem</a:t>
          </a:r>
          <a:r>
            <a:rPr lang="en-US" sz="2000" kern="1200" dirty="0"/>
            <a:t> </a:t>
          </a:r>
          <a:r>
            <a:rPr lang="en-US" sz="2000" kern="1200" dirty="0" err="1"/>
            <a:t>consultar</a:t>
          </a:r>
          <a:r>
            <a:rPr lang="en-US" sz="2000" kern="1200" dirty="0"/>
            <a:t> </a:t>
          </a:r>
          <a:r>
            <a:rPr lang="en-US" sz="2000" kern="1200" dirty="0" err="1"/>
            <a:t>onde</a:t>
          </a:r>
          <a:r>
            <a:rPr lang="en-US" sz="2000" kern="1200" dirty="0"/>
            <a:t> </a:t>
          </a:r>
          <a:r>
            <a:rPr lang="en-US" sz="2000" kern="1200" dirty="0" err="1"/>
            <a:t>estão</a:t>
          </a:r>
          <a:r>
            <a:rPr lang="en-US" sz="2000" kern="1200" dirty="0"/>
            <a:t> </a:t>
          </a:r>
          <a:r>
            <a:rPr lang="en-US" sz="2000" kern="1200" dirty="0" err="1"/>
            <a:t>alojados</a:t>
          </a:r>
          <a:endParaRPr lang="en-US" sz="2000" kern="1200" dirty="0"/>
        </a:p>
      </dsp:txBody>
      <dsp:txXfrm>
        <a:off x="0" y="150"/>
        <a:ext cx="6716207" cy="843502"/>
      </dsp:txXfrm>
    </dsp:sp>
    <dsp:sp modelId="{073126A7-86FF-4129-904A-3A525CD53EFE}">
      <dsp:nvSpPr>
        <dsp:cNvPr id="0" name=""/>
        <dsp:cNvSpPr/>
      </dsp:nvSpPr>
      <dsp:spPr>
        <a:xfrm>
          <a:off x="0" y="776316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8AB66-7271-4D78-AC78-B61243789A6E}">
      <dsp:nvSpPr>
        <dsp:cNvPr id="0" name=""/>
        <dsp:cNvSpPr/>
      </dsp:nvSpPr>
      <dsp:spPr>
        <a:xfrm>
          <a:off x="0" y="821052"/>
          <a:ext cx="6722773" cy="81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RC27: </a:t>
          </a:r>
          <a:r>
            <a:rPr lang="en-US" sz="2000" b="0" kern="1200" dirty="0"/>
            <a:t>Só </a:t>
          </a:r>
          <a:r>
            <a:rPr lang="en-US" sz="2000" b="0" kern="1200" dirty="0" err="1"/>
            <a:t>os</a:t>
          </a:r>
          <a:r>
            <a:rPr lang="en-US" sz="2000" b="0" kern="1200" dirty="0"/>
            <a:t> </a:t>
          </a:r>
          <a:r>
            <a:rPr lang="en-US" sz="2000" b="0" kern="1200" dirty="0" err="1"/>
            <a:t>Jogos</a:t>
          </a:r>
          <a:r>
            <a:rPr lang="en-US" sz="2000" b="0" kern="1200" dirty="0"/>
            <a:t> </a:t>
          </a:r>
          <a:r>
            <a:rPr lang="en-US" sz="2000" b="0" kern="1200" dirty="0" err="1"/>
            <a:t>Olímpicos</a:t>
          </a:r>
          <a:r>
            <a:rPr lang="en-US" sz="2000" b="0" kern="1200" dirty="0"/>
            <a:t> é que </a:t>
          </a:r>
          <a:r>
            <a:rPr lang="en-US" sz="2000" b="0" kern="1200" dirty="0" err="1"/>
            <a:t>podem</a:t>
          </a:r>
          <a:r>
            <a:rPr lang="en-US" sz="2000" b="0" kern="1200" dirty="0"/>
            <a:t> </a:t>
          </a:r>
          <a:r>
            <a:rPr lang="en-US" sz="2000" b="0" kern="1200" dirty="0" err="1"/>
            <a:t>gerir</a:t>
          </a:r>
          <a:r>
            <a:rPr lang="en-US" sz="2000" b="0" kern="1200" dirty="0"/>
            <a:t> </a:t>
          </a:r>
          <a:r>
            <a:rPr lang="en-US" sz="2000" b="0" kern="1200" dirty="0" err="1"/>
            <a:t>Instalacões</a:t>
          </a:r>
          <a:endParaRPr lang="en-US" sz="2000" b="0" kern="1200" dirty="0"/>
        </a:p>
      </dsp:txBody>
      <dsp:txXfrm>
        <a:off x="0" y="821052"/>
        <a:ext cx="6722773" cy="8114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2DFC2-E519-42AF-A096-CCF5919526C4}">
      <dsp:nvSpPr>
        <dsp:cNvPr id="0" name=""/>
        <dsp:cNvSpPr/>
      </dsp:nvSpPr>
      <dsp:spPr>
        <a:xfrm>
          <a:off x="0" y="828"/>
          <a:ext cx="67299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D959F-783D-44DA-AC25-67D88FE2D0DE}">
      <dsp:nvSpPr>
        <dsp:cNvPr id="0" name=""/>
        <dsp:cNvSpPr/>
      </dsp:nvSpPr>
      <dsp:spPr>
        <a:xfrm>
          <a:off x="0" y="0"/>
          <a:ext cx="6729910" cy="57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Definição</a:t>
          </a:r>
          <a:r>
            <a:rPr lang="en-US" sz="2000" kern="1200" dirty="0"/>
            <a:t> das </a:t>
          </a:r>
          <a:r>
            <a:rPr lang="en-US" sz="2000" kern="1200" dirty="0" err="1"/>
            <a:t>Entidades</a:t>
          </a:r>
          <a:r>
            <a:rPr lang="en-US" sz="2000" kern="1200" dirty="0"/>
            <a:t> </a:t>
          </a:r>
          <a:r>
            <a:rPr lang="en-US" sz="2000" kern="1200" dirty="0" err="1"/>
            <a:t>Atributos</a:t>
          </a:r>
          <a:r>
            <a:rPr lang="en-US" sz="2000" kern="1200" dirty="0"/>
            <a:t> e </a:t>
          </a:r>
          <a:r>
            <a:rPr lang="en-US" sz="2000" kern="1200" dirty="0" err="1"/>
            <a:t>Relacionamentos</a:t>
          </a:r>
          <a:endParaRPr lang="en-US" sz="2000" kern="1200" dirty="0"/>
        </a:p>
      </dsp:txBody>
      <dsp:txXfrm>
        <a:off x="0" y="0"/>
        <a:ext cx="6729910" cy="579531"/>
      </dsp:txXfrm>
    </dsp:sp>
    <dsp:sp modelId="{82B4375F-4974-4D81-8985-B648F37CC51B}">
      <dsp:nvSpPr>
        <dsp:cNvPr id="0" name=""/>
        <dsp:cNvSpPr/>
      </dsp:nvSpPr>
      <dsp:spPr>
        <a:xfrm>
          <a:off x="0" y="635474"/>
          <a:ext cx="67299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6440C-7759-4F96-9952-CB7085C0CFD6}">
      <dsp:nvSpPr>
        <dsp:cNvPr id="0" name=""/>
        <dsp:cNvSpPr/>
      </dsp:nvSpPr>
      <dsp:spPr>
        <a:xfrm>
          <a:off x="0" y="655333"/>
          <a:ext cx="6723337" cy="58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Construção</a:t>
          </a:r>
          <a:r>
            <a:rPr lang="en-US" sz="2000" kern="1200" dirty="0"/>
            <a:t> do </a:t>
          </a:r>
          <a:r>
            <a:rPr lang="en-US" sz="2000" kern="1200" dirty="0" err="1"/>
            <a:t>Diagrama</a:t>
          </a:r>
          <a:r>
            <a:rPr lang="en-US" sz="2000" kern="1200" dirty="0"/>
            <a:t> ER</a:t>
          </a:r>
        </a:p>
      </dsp:txBody>
      <dsp:txXfrm>
        <a:off x="0" y="655333"/>
        <a:ext cx="6723337" cy="589840"/>
      </dsp:txXfrm>
    </dsp:sp>
    <dsp:sp modelId="{1F2B5434-32CA-42E6-957F-EBD0A2FA4A93}">
      <dsp:nvSpPr>
        <dsp:cNvPr id="0" name=""/>
        <dsp:cNvSpPr/>
      </dsp:nvSpPr>
      <dsp:spPr>
        <a:xfrm>
          <a:off x="0" y="1115087"/>
          <a:ext cx="67299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21342-235E-4EDA-9D7E-9D2F0C038332}">
      <dsp:nvSpPr>
        <dsp:cNvPr id="0" name=""/>
        <dsp:cNvSpPr/>
      </dsp:nvSpPr>
      <dsp:spPr>
        <a:xfrm>
          <a:off x="0" y="1170200"/>
          <a:ext cx="6729910" cy="57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Revisão</a:t>
          </a:r>
          <a:r>
            <a:rPr lang="en-US" sz="2000" kern="1200" dirty="0"/>
            <a:t> do </a:t>
          </a:r>
          <a:r>
            <a:rPr lang="en-US" sz="2000" kern="1200" dirty="0" err="1"/>
            <a:t>Diagrama</a:t>
          </a:r>
          <a:r>
            <a:rPr lang="en-US" sz="2000" kern="1200" dirty="0"/>
            <a:t> </a:t>
          </a:r>
          <a:r>
            <a:rPr lang="en-US" sz="2000" kern="1200" dirty="0" err="1"/>
            <a:t>finalizado</a:t>
          </a:r>
          <a:endParaRPr lang="en-US" sz="2000" kern="1200" dirty="0"/>
        </a:p>
      </dsp:txBody>
      <dsp:txXfrm>
        <a:off x="0" y="1170200"/>
        <a:ext cx="6729910" cy="57953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FE97F-30CD-4921-AE32-6317BBEE495B}">
      <dsp:nvSpPr>
        <dsp:cNvPr id="0" name=""/>
        <dsp:cNvSpPr/>
      </dsp:nvSpPr>
      <dsp:spPr>
        <a:xfrm>
          <a:off x="0" y="0"/>
          <a:ext cx="67468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9D1F-BA47-4D08-9D15-DAEEBB3F8A9C}">
      <dsp:nvSpPr>
        <dsp:cNvPr id="0" name=""/>
        <dsp:cNvSpPr/>
      </dsp:nvSpPr>
      <dsp:spPr>
        <a:xfrm>
          <a:off x="0" y="0"/>
          <a:ext cx="6746854" cy="4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Jogos</a:t>
          </a:r>
          <a:r>
            <a:rPr lang="en-US" sz="1600" b="1" kern="1200" dirty="0"/>
            <a:t> </a:t>
          </a:r>
          <a:r>
            <a:rPr lang="en-US" sz="1600" b="1" kern="1200" dirty="0" err="1"/>
            <a:t>Olímpicos</a:t>
          </a:r>
          <a:r>
            <a:rPr lang="en-US" sz="1600" b="1" kern="1200" dirty="0"/>
            <a:t> -&gt; </a:t>
          </a:r>
          <a:r>
            <a:rPr lang="en-US" sz="1600" kern="1200" dirty="0" err="1"/>
            <a:t>Organização</a:t>
          </a:r>
          <a:r>
            <a:rPr lang="en-US" sz="1600" kern="1200" dirty="0"/>
            <a:t> e o </a:t>
          </a:r>
          <a:r>
            <a:rPr lang="en-US" sz="1600" kern="1200" dirty="0" err="1"/>
            <a:t>evento</a:t>
          </a:r>
          <a:endParaRPr lang="en-US" sz="1600" kern="1200" dirty="0"/>
        </a:p>
      </dsp:txBody>
      <dsp:txXfrm>
        <a:off x="0" y="0"/>
        <a:ext cx="6746854" cy="467727"/>
      </dsp:txXfrm>
    </dsp:sp>
    <dsp:sp modelId="{A515A468-431F-4551-8581-C742B72A8C8E}">
      <dsp:nvSpPr>
        <dsp:cNvPr id="0" name=""/>
        <dsp:cNvSpPr/>
      </dsp:nvSpPr>
      <dsp:spPr>
        <a:xfrm>
          <a:off x="0" y="935455"/>
          <a:ext cx="67468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7FBEB-AF2D-44B1-9B6B-9A81C20EC1E2}">
      <dsp:nvSpPr>
        <dsp:cNvPr id="0" name=""/>
        <dsp:cNvSpPr/>
      </dsp:nvSpPr>
      <dsp:spPr>
        <a:xfrm>
          <a:off x="0" y="442863"/>
          <a:ext cx="6746854" cy="4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Jogos</a:t>
          </a:r>
          <a:r>
            <a:rPr lang="en-US" sz="1600" b="1" kern="1200" dirty="0"/>
            <a:t> </a:t>
          </a:r>
          <a:r>
            <a:rPr lang="en-US" sz="1600" b="1" kern="1200" dirty="0" err="1"/>
            <a:t>Olímpicos</a:t>
          </a:r>
          <a:r>
            <a:rPr lang="en-US" sz="1600" b="1" kern="1200" dirty="0"/>
            <a:t> -&gt; </a:t>
          </a:r>
          <a:r>
            <a:rPr lang="en-US" sz="1600" kern="1200" dirty="0" err="1"/>
            <a:t>Tem</a:t>
          </a:r>
          <a:r>
            <a:rPr lang="en-US" sz="1600" kern="1200" dirty="0"/>
            <a:t> </a:t>
          </a:r>
          <a:r>
            <a:rPr lang="en-US" sz="1600" kern="1200" dirty="0" err="1"/>
            <a:t>pelo</a:t>
          </a:r>
          <a:r>
            <a:rPr lang="en-US" sz="1600" kern="1200" dirty="0"/>
            <a:t> </a:t>
          </a:r>
          <a:r>
            <a:rPr lang="en-US" sz="1600" kern="1200" dirty="0" err="1"/>
            <a:t>menos</a:t>
          </a:r>
          <a:r>
            <a:rPr lang="en-US" sz="1600" kern="1200" dirty="0"/>
            <a:t> um </a:t>
          </a:r>
          <a:r>
            <a:rPr lang="en-US" sz="1600" kern="1200" dirty="0" err="1"/>
            <a:t>contacto</a:t>
          </a:r>
          <a:r>
            <a:rPr lang="en-US" sz="1600" kern="1200" dirty="0"/>
            <a:t>, </a:t>
          </a:r>
          <a:r>
            <a:rPr lang="en-US" sz="1600" kern="1200" dirty="0" err="1"/>
            <a:t>tem</a:t>
          </a:r>
          <a:r>
            <a:rPr lang="en-US" sz="1600" kern="1200" dirty="0"/>
            <a:t> </a:t>
          </a:r>
          <a:r>
            <a:rPr lang="en-US" sz="1600" kern="1200" dirty="0" err="1"/>
            <a:t>várias</a:t>
          </a:r>
          <a:r>
            <a:rPr lang="en-US" sz="1600" kern="1200" dirty="0"/>
            <a:t> </a:t>
          </a:r>
          <a:r>
            <a:rPr lang="en-US" sz="1600" kern="1200" dirty="0" err="1"/>
            <a:t>Modalidades</a:t>
          </a:r>
          <a:r>
            <a:rPr lang="en-US" sz="1600" kern="1200" dirty="0"/>
            <a:t> e </a:t>
          </a:r>
          <a:r>
            <a:rPr lang="en-US" sz="1600" kern="1200" dirty="0" err="1"/>
            <a:t>várias</a:t>
          </a:r>
          <a:r>
            <a:rPr lang="en-US" sz="1600" kern="1200" dirty="0"/>
            <a:t> </a:t>
          </a:r>
          <a:r>
            <a:rPr lang="en-US" sz="1600" kern="1200" dirty="0" err="1"/>
            <a:t>Instalações</a:t>
          </a:r>
          <a:endParaRPr lang="en-US" sz="1600" kern="1200" dirty="0"/>
        </a:p>
      </dsp:txBody>
      <dsp:txXfrm>
        <a:off x="0" y="442863"/>
        <a:ext cx="6746854" cy="4677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FE97F-30CD-4921-AE32-6317BBEE495B}">
      <dsp:nvSpPr>
        <dsp:cNvPr id="0" name=""/>
        <dsp:cNvSpPr/>
      </dsp:nvSpPr>
      <dsp:spPr>
        <a:xfrm>
          <a:off x="0" y="0"/>
          <a:ext cx="67468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9D1F-BA47-4D08-9D15-DAEEBB3F8A9C}">
      <dsp:nvSpPr>
        <dsp:cNvPr id="0" name=""/>
        <dsp:cNvSpPr/>
      </dsp:nvSpPr>
      <dsp:spPr>
        <a:xfrm>
          <a:off x="0" y="0"/>
          <a:ext cx="6746854" cy="4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Tipo </a:t>
          </a:r>
          <a:r>
            <a:rPr lang="en-US" sz="1600" b="1" kern="1200" dirty="0" err="1"/>
            <a:t>Instalações</a:t>
          </a:r>
          <a:r>
            <a:rPr lang="en-US" sz="1600" b="1" kern="1200" dirty="0"/>
            <a:t> -&gt; </a:t>
          </a:r>
          <a:r>
            <a:rPr lang="en-US" sz="1600" kern="1200" dirty="0" err="1"/>
            <a:t>Tipos</a:t>
          </a:r>
          <a:r>
            <a:rPr lang="en-US" sz="1600" kern="1200" dirty="0"/>
            <a:t> das </a:t>
          </a:r>
          <a:r>
            <a:rPr lang="en-US" sz="1600" kern="1200" dirty="0" err="1"/>
            <a:t>Instalações</a:t>
          </a:r>
          <a:endParaRPr lang="en-US" sz="1600" kern="1200" dirty="0"/>
        </a:p>
      </dsp:txBody>
      <dsp:txXfrm>
        <a:off x="0" y="0"/>
        <a:ext cx="6746854" cy="467727"/>
      </dsp:txXfrm>
    </dsp:sp>
    <dsp:sp modelId="{A515A468-431F-4551-8581-C742B72A8C8E}">
      <dsp:nvSpPr>
        <dsp:cNvPr id="0" name=""/>
        <dsp:cNvSpPr/>
      </dsp:nvSpPr>
      <dsp:spPr>
        <a:xfrm>
          <a:off x="0" y="935455"/>
          <a:ext cx="67468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7FBEB-AF2D-44B1-9B6B-9A81C20EC1E2}">
      <dsp:nvSpPr>
        <dsp:cNvPr id="0" name=""/>
        <dsp:cNvSpPr/>
      </dsp:nvSpPr>
      <dsp:spPr>
        <a:xfrm>
          <a:off x="0" y="442863"/>
          <a:ext cx="6746854" cy="467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Tipo </a:t>
          </a:r>
          <a:r>
            <a:rPr lang="en-US" sz="1600" b="1" kern="1200" dirty="0" err="1"/>
            <a:t>Instalações</a:t>
          </a:r>
          <a:r>
            <a:rPr lang="en-US" sz="1600" b="1" kern="1200" dirty="0"/>
            <a:t> -&gt; </a:t>
          </a:r>
          <a:r>
            <a:rPr lang="en-US" sz="1600" b="0" kern="1200" dirty="0" err="1"/>
            <a:t>Aavalia</a:t>
          </a:r>
          <a:r>
            <a:rPr lang="en-US" sz="1600" b="0" kern="1200" dirty="0"/>
            <a:t> as </a:t>
          </a:r>
          <a:r>
            <a:rPr lang="en-US" sz="1600" b="0" kern="1200" dirty="0" err="1"/>
            <a:t>instalações</a:t>
          </a:r>
          <a:r>
            <a:rPr lang="en-US" sz="1600" b="0" kern="1200" dirty="0"/>
            <a:t> </a:t>
          </a:r>
          <a:r>
            <a:rPr lang="en-US" sz="1600" b="0" kern="1200" dirty="0" err="1"/>
            <a:t>como</a:t>
          </a:r>
          <a:r>
            <a:rPr lang="en-US" sz="1600" b="0" kern="1200" dirty="0"/>
            <a:t> </a:t>
          </a:r>
          <a:r>
            <a:rPr lang="en-US" sz="1600" b="0" kern="1200" dirty="0" err="1"/>
            <a:t>Complexo</a:t>
          </a:r>
          <a:r>
            <a:rPr lang="en-US" sz="1600" b="0" kern="1200" dirty="0"/>
            <a:t> </a:t>
          </a:r>
          <a:r>
            <a:rPr lang="en-US" sz="1600" b="0" kern="1200" dirty="0" err="1"/>
            <a:t>Desportivo</a:t>
          </a:r>
          <a:r>
            <a:rPr lang="en-US" sz="1600" b="0" kern="1200" dirty="0"/>
            <a:t> </a:t>
          </a:r>
          <a:r>
            <a:rPr lang="en-US" sz="1600" b="0" kern="1200" dirty="0" err="1"/>
            <a:t>ou</a:t>
          </a:r>
          <a:r>
            <a:rPr lang="en-US" sz="1600" b="0" kern="1200" dirty="0"/>
            <a:t> </a:t>
          </a:r>
          <a:r>
            <a:rPr lang="en-US" sz="1600" b="0" kern="1200" dirty="0" err="1"/>
            <a:t>Alojamento</a:t>
          </a:r>
          <a:endParaRPr lang="en-US" sz="1600" b="0" kern="1200" dirty="0"/>
        </a:p>
      </dsp:txBody>
      <dsp:txXfrm>
        <a:off x="0" y="442863"/>
        <a:ext cx="6746854" cy="4677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FE97F-30CD-4921-AE32-6317BBEE495B}">
      <dsp:nvSpPr>
        <dsp:cNvPr id="0" name=""/>
        <dsp:cNvSpPr/>
      </dsp:nvSpPr>
      <dsp:spPr>
        <a:xfrm>
          <a:off x="0" y="0"/>
          <a:ext cx="67299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9D1F-BA47-4D08-9D15-DAEEBB3F8A9C}">
      <dsp:nvSpPr>
        <dsp:cNvPr id="0" name=""/>
        <dsp:cNvSpPr/>
      </dsp:nvSpPr>
      <dsp:spPr>
        <a:xfrm>
          <a:off x="0" y="0"/>
          <a:ext cx="6729910" cy="470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Jogos</a:t>
          </a:r>
          <a:r>
            <a:rPr lang="en-US" sz="1600" b="1" kern="1200" dirty="0"/>
            <a:t> </a:t>
          </a:r>
          <a:r>
            <a:rPr lang="en-US" sz="1600" b="1" kern="1200" dirty="0" err="1"/>
            <a:t>Olímpicos</a:t>
          </a:r>
          <a:r>
            <a:rPr lang="en-US" sz="1600" b="1" kern="1200" dirty="0"/>
            <a:t> -&gt; </a:t>
          </a:r>
          <a:r>
            <a:rPr lang="en-US" sz="1600" b="1" kern="1200" dirty="0" err="1"/>
            <a:t>Modaliadades</a:t>
          </a:r>
          <a:endParaRPr lang="en-US" sz="1600" b="1" kern="1200" dirty="0"/>
        </a:p>
      </dsp:txBody>
      <dsp:txXfrm>
        <a:off x="0" y="0"/>
        <a:ext cx="6729910" cy="470796"/>
      </dsp:txXfrm>
    </dsp:sp>
    <dsp:sp modelId="{A515A468-431F-4551-8581-C742B72A8C8E}">
      <dsp:nvSpPr>
        <dsp:cNvPr id="0" name=""/>
        <dsp:cNvSpPr/>
      </dsp:nvSpPr>
      <dsp:spPr>
        <a:xfrm>
          <a:off x="0" y="941592"/>
          <a:ext cx="67299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7FBEB-AF2D-44B1-9B6B-9A81C20EC1E2}">
      <dsp:nvSpPr>
        <dsp:cNvPr id="0" name=""/>
        <dsp:cNvSpPr/>
      </dsp:nvSpPr>
      <dsp:spPr>
        <a:xfrm>
          <a:off x="0" y="445768"/>
          <a:ext cx="6729910" cy="470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Jogos</a:t>
          </a:r>
          <a:r>
            <a:rPr lang="en-US" sz="1600" b="1" kern="1200" dirty="0"/>
            <a:t> </a:t>
          </a:r>
          <a:r>
            <a:rPr lang="en-US" sz="1600" b="1" kern="1200" dirty="0" err="1"/>
            <a:t>Olímpicos</a:t>
          </a:r>
          <a:r>
            <a:rPr lang="en-US" sz="1600" kern="1200" dirty="0"/>
            <a:t>(1,N) -&gt; </a:t>
          </a:r>
          <a:r>
            <a:rPr lang="en-US" sz="1600" kern="1200" dirty="0" err="1"/>
            <a:t>Têm</a:t>
          </a:r>
          <a:r>
            <a:rPr lang="en-US" sz="1600" kern="1200" dirty="0"/>
            <a:t> -&gt; </a:t>
          </a:r>
          <a:r>
            <a:rPr lang="en-US" sz="1600" b="1" kern="1200" dirty="0" err="1"/>
            <a:t>Modalidades</a:t>
          </a:r>
          <a:r>
            <a:rPr lang="en-US" sz="1600" kern="1200" dirty="0"/>
            <a:t>(1,1)</a:t>
          </a:r>
        </a:p>
      </dsp:txBody>
      <dsp:txXfrm>
        <a:off x="0" y="445768"/>
        <a:ext cx="6729910" cy="4707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55DC5-9CF2-4FEA-9F31-3C961908DC93}">
      <dsp:nvSpPr>
        <dsp:cNvPr id="0" name=""/>
        <dsp:cNvSpPr/>
      </dsp:nvSpPr>
      <dsp:spPr>
        <a:xfrm>
          <a:off x="0" y="515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1F202-E1FC-420C-9781-994EFBC67DA6}">
      <dsp:nvSpPr>
        <dsp:cNvPr id="0" name=""/>
        <dsp:cNvSpPr/>
      </dsp:nvSpPr>
      <dsp:spPr>
        <a:xfrm>
          <a:off x="0" y="515"/>
          <a:ext cx="6729909" cy="542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Instalações</a:t>
          </a:r>
          <a:r>
            <a:rPr lang="en-US" sz="1600" b="1" kern="1200" dirty="0"/>
            <a:t>-&gt; </a:t>
          </a:r>
          <a:r>
            <a:rPr lang="en-US" sz="1600" b="1" kern="1200" dirty="0" err="1"/>
            <a:t>Tipos</a:t>
          </a:r>
          <a:r>
            <a:rPr lang="en-US" sz="1600" b="1" kern="1200" dirty="0"/>
            <a:t> das </a:t>
          </a:r>
          <a:r>
            <a:rPr lang="en-US" sz="1600" b="1" kern="1200" dirty="0" err="1"/>
            <a:t>Instalações</a:t>
          </a:r>
          <a:endParaRPr lang="en-US" sz="1600" b="1" kern="1200" dirty="0"/>
        </a:p>
      </dsp:txBody>
      <dsp:txXfrm>
        <a:off x="0" y="515"/>
        <a:ext cx="6729909" cy="542368"/>
      </dsp:txXfrm>
    </dsp:sp>
    <dsp:sp modelId="{44CFD677-B7E2-4A69-9526-D5CF12269AF9}">
      <dsp:nvSpPr>
        <dsp:cNvPr id="0" name=""/>
        <dsp:cNvSpPr/>
      </dsp:nvSpPr>
      <dsp:spPr>
        <a:xfrm>
          <a:off x="0" y="760802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01B2A-4EC2-4836-92AE-E8AF9907A743}">
      <dsp:nvSpPr>
        <dsp:cNvPr id="0" name=""/>
        <dsp:cNvSpPr/>
      </dsp:nvSpPr>
      <dsp:spPr>
        <a:xfrm>
          <a:off x="0" y="483993"/>
          <a:ext cx="6729909" cy="21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Instalações</a:t>
          </a:r>
          <a:r>
            <a:rPr lang="en-US" sz="1600" b="0" kern="1200" dirty="0"/>
            <a:t>(1,1) </a:t>
          </a:r>
          <a:r>
            <a:rPr lang="en-US" sz="1600" b="1" kern="1200" dirty="0"/>
            <a:t>-&gt; </a:t>
          </a:r>
          <a:r>
            <a:rPr lang="en-US" sz="1600" kern="1200" dirty="0" err="1"/>
            <a:t>Possuem</a:t>
          </a:r>
          <a:r>
            <a:rPr lang="en-US" sz="1600" kern="1200" dirty="0"/>
            <a:t> -&gt; </a:t>
          </a:r>
          <a:r>
            <a:rPr lang="en-US" sz="1600" b="1" kern="1200" dirty="0"/>
            <a:t>Tipo </a:t>
          </a:r>
          <a:r>
            <a:rPr lang="en-US" sz="1600" b="1" kern="1200" dirty="0" err="1"/>
            <a:t>Instalações</a:t>
          </a:r>
          <a:r>
            <a:rPr lang="en-US" sz="1600" kern="1200" dirty="0"/>
            <a:t>(1,N)</a:t>
          </a:r>
        </a:p>
      </dsp:txBody>
      <dsp:txXfrm>
        <a:off x="0" y="483993"/>
        <a:ext cx="6729909" cy="2174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FE97F-30CD-4921-AE32-6317BBEE495B}">
      <dsp:nvSpPr>
        <dsp:cNvPr id="0" name=""/>
        <dsp:cNvSpPr/>
      </dsp:nvSpPr>
      <dsp:spPr>
        <a:xfrm>
          <a:off x="0" y="0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9D1F-BA47-4D08-9D15-DAEEBB3F8A9C}">
      <dsp:nvSpPr>
        <dsp:cNvPr id="0" name=""/>
        <dsp:cNvSpPr/>
      </dsp:nvSpPr>
      <dsp:spPr>
        <a:xfrm>
          <a:off x="0" y="0"/>
          <a:ext cx="6729909" cy="92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Jogos</a:t>
          </a:r>
          <a:r>
            <a:rPr lang="en-US" sz="1600" b="1" kern="1200" dirty="0"/>
            <a:t> </a:t>
          </a:r>
          <a:r>
            <a:rPr lang="en-US" sz="1600" b="1" kern="1200" dirty="0" err="1"/>
            <a:t>Olímpicos</a:t>
          </a:r>
          <a:r>
            <a:rPr lang="en-US" sz="1600" b="1" kern="1200" dirty="0"/>
            <a:t> -&gt; </a:t>
          </a:r>
          <a:r>
            <a:rPr lang="en-US" sz="1600" b="0" kern="1200" dirty="0" err="1"/>
            <a:t>idjJogosOlimpicos</a:t>
          </a:r>
          <a:r>
            <a:rPr lang="en-US" sz="1600" b="0" kern="1200" dirty="0"/>
            <a:t>, </a:t>
          </a:r>
          <a:r>
            <a:rPr lang="en-US" sz="1600" b="0" kern="1200" dirty="0" err="1"/>
            <a:t>sede</a:t>
          </a:r>
          <a:r>
            <a:rPr lang="en-US" sz="1600" b="0" kern="1200" dirty="0"/>
            <a:t>, </a:t>
          </a:r>
          <a:r>
            <a:rPr lang="en-US" sz="1600" b="0" kern="1200" dirty="0" err="1"/>
            <a:t>dataInicio</a:t>
          </a:r>
          <a:r>
            <a:rPr lang="en-US" sz="1600" b="0" kern="1200" dirty="0"/>
            <a:t>, </a:t>
          </a:r>
          <a:r>
            <a:rPr lang="en-US" sz="1600" b="0" kern="1200" dirty="0" err="1"/>
            <a:t>dataFim</a:t>
          </a:r>
          <a:endParaRPr lang="en-US" sz="1600" b="0" kern="1200" dirty="0"/>
        </a:p>
      </dsp:txBody>
      <dsp:txXfrm>
        <a:off x="0" y="0"/>
        <a:ext cx="6729909" cy="9231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FD677-B7E2-4A69-9526-D5CF12269AF9}">
      <dsp:nvSpPr>
        <dsp:cNvPr id="0" name=""/>
        <dsp:cNvSpPr/>
      </dsp:nvSpPr>
      <dsp:spPr>
        <a:xfrm>
          <a:off x="0" y="0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01B2A-4EC2-4836-92AE-E8AF9907A743}">
      <dsp:nvSpPr>
        <dsp:cNvPr id="0" name=""/>
        <dsp:cNvSpPr/>
      </dsp:nvSpPr>
      <dsp:spPr>
        <a:xfrm>
          <a:off x="0" y="118094"/>
          <a:ext cx="6729909" cy="247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118094"/>
        <a:ext cx="6729909" cy="247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F22E6-28E7-425B-B549-E0FBBD7140B2}">
      <dsp:nvSpPr>
        <dsp:cNvPr id="0" name=""/>
        <dsp:cNvSpPr/>
      </dsp:nvSpPr>
      <dsp:spPr>
        <a:xfrm>
          <a:off x="0" y="846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0714AC-1B5E-4ECD-B664-3C544DB8BED7}">
      <dsp:nvSpPr>
        <dsp:cNvPr id="0" name=""/>
        <dsp:cNvSpPr/>
      </dsp:nvSpPr>
      <dsp:spPr>
        <a:xfrm>
          <a:off x="0" y="846"/>
          <a:ext cx="6729909" cy="57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Início</a:t>
          </a:r>
          <a:r>
            <a:rPr lang="en-US" sz="2000" b="1" i="0" kern="1200" baseline="0" dirty="0"/>
            <a:t> </a:t>
          </a:r>
          <a:r>
            <a:rPr lang="en-US" sz="2000" b="1" i="0" kern="1200" baseline="0" dirty="0" err="1"/>
            <a:t>Jogos</a:t>
          </a:r>
          <a:r>
            <a:rPr lang="en-US" sz="2000" b="1" i="0" kern="1200" baseline="0" dirty="0"/>
            <a:t> </a:t>
          </a:r>
          <a:r>
            <a:rPr lang="en-US" sz="2000" b="1" i="0" kern="1200" baseline="0" dirty="0" err="1"/>
            <a:t>Olímpicos</a:t>
          </a:r>
          <a:r>
            <a:rPr lang="en-US" sz="2000" b="0" i="0" kern="1200" baseline="0" dirty="0"/>
            <a:t>: 1896, Atenas.</a:t>
          </a:r>
          <a:endParaRPr lang="en-US" sz="2000" kern="1200" dirty="0"/>
        </a:p>
      </dsp:txBody>
      <dsp:txXfrm>
        <a:off x="0" y="846"/>
        <a:ext cx="6729909" cy="577113"/>
      </dsp:txXfrm>
    </dsp:sp>
    <dsp:sp modelId="{0F769FC4-9A6F-4BE2-A2C2-C506D8F403BC}">
      <dsp:nvSpPr>
        <dsp:cNvPr id="0" name=""/>
        <dsp:cNvSpPr/>
      </dsp:nvSpPr>
      <dsp:spPr>
        <a:xfrm>
          <a:off x="0" y="577959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9D3196-C2F4-43BA-BA50-A014CCF24B26}">
      <dsp:nvSpPr>
        <dsp:cNvPr id="0" name=""/>
        <dsp:cNvSpPr/>
      </dsp:nvSpPr>
      <dsp:spPr>
        <a:xfrm>
          <a:off x="0" y="577959"/>
          <a:ext cx="6729909" cy="57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Próxima</a:t>
          </a:r>
          <a:r>
            <a:rPr lang="en-US" sz="2000" b="1" i="0" kern="1200" baseline="0" dirty="0"/>
            <a:t> </a:t>
          </a:r>
          <a:r>
            <a:rPr lang="en-US" sz="2000" b="1" i="0" kern="1200" baseline="0" dirty="0" err="1"/>
            <a:t>edição</a:t>
          </a:r>
          <a:r>
            <a:rPr lang="en-US" sz="2000" b="0" i="0" kern="1200" baseline="0" dirty="0"/>
            <a:t>: Paris, 2024.</a:t>
          </a:r>
          <a:endParaRPr lang="en-US" sz="2000" kern="1200" dirty="0"/>
        </a:p>
      </dsp:txBody>
      <dsp:txXfrm>
        <a:off x="0" y="577959"/>
        <a:ext cx="6729909" cy="577113"/>
      </dsp:txXfrm>
    </dsp:sp>
    <dsp:sp modelId="{DD19CBC5-B3DF-4784-A8AF-FD7FD1794385}">
      <dsp:nvSpPr>
        <dsp:cNvPr id="0" name=""/>
        <dsp:cNvSpPr/>
      </dsp:nvSpPr>
      <dsp:spPr>
        <a:xfrm>
          <a:off x="0" y="1155072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ABC1E5-4090-45C6-8340-A5088D0564CD}">
      <dsp:nvSpPr>
        <dsp:cNvPr id="0" name=""/>
        <dsp:cNvSpPr/>
      </dsp:nvSpPr>
      <dsp:spPr>
        <a:xfrm>
          <a:off x="0" y="1155072"/>
          <a:ext cx="6729909" cy="577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Sistema de </a:t>
          </a:r>
          <a:r>
            <a:rPr lang="en-US" sz="2000" b="1" i="0" kern="1200" baseline="0" dirty="0" err="1"/>
            <a:t>Gestão</a:t>
          </a:r>
          <a:r>
            <a:rPr lang="en-US" sz="2000" b="0" i="0" kern="1200" baseline="0" dirty="0"/>
            <a:t>: COI </a:t>
          </a:r>
          <a:r>
            <a:rPr lang="en-US" sz="2000" b="0" i="0" kern="1200" baseline="0" dirty="0" err="1"/>
            <a:t>solicitou-nos</a:t>
          </a:r>
          <a:r>
            <a:rPr lang="en-US" sz="2000" b="0" i="0" kern="1200" baseline="0" dirty="0"/>
            <a:t> o </a:t>
          </a:r>
          <a:r>
            <a:rPr lang="en-US" sz="2000" b="0" i="0" kern="1200" baseline="0" dirty="0" err="1"/>
            <a:t>desenvolvimento</a:t>
          </a:r>
          <a:r>
            <a:rPr lang="en-US" sz="2000" b="0" i="0" kern="1200" baseline="0" dirty="0"/>
            <a:t> de </a:t>
          </a:r>
          <a:r>
            <a:rPr lang="en-US" sz="2000" b="0" i="0" kern="1200" baseline="0" dirty="0" err="1"/>
            <a:t>uma</a:t>
          </a:r>
          <a:r>
            <a:rPr lang="en-US" sz="2000" b="0" i="0" kern="1200" baseline="0" dirty="0"/>
            <a:t> Base de Dados</a:t>
          </a:r>
          <a:endParaRPr lang="en-US" sz="2000" kern="1200" dirty="0"/>
        </a:p>
      </dsp:txBody>
      <dsp:txXfrm>
        <a:off x="0" y="1155072"/>
        <a:ext cx="6729909" cy="57711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FE97F-30CD-4921-AE32-6317BBEE495B}">
      <dsp:nvSpPr>
        <dsp:cNvPr id="0" name=""/>
        <dsp:cNvSpPr/>
      </dsp:nvSpPr>
      <dsp:spPr>
        <a:xfrm>
          <a:off x="0" y="0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F9D1F-BA47-4D08-9D15-DAEEBB3F8A9C}">
      <dsp:nvSpPr>
        <dsp:cNvPr id="0" name=""/>
        <dsp:cNvSpPr/>
      </dsp:nvSpPr>
      <dsp:spPr>
        <a:xfrm>
          <a:off x="0" y="0"/>
          <a:ext cx="6729909" cy="923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Medalhas</a:t>
          </a:r>
          <a:r>
            <a:rPr lang="en-US" sz="1600" b="1" kern="1200" dirty="0"/>
            <a:t> -&gt;</a:t>
          </a:r>
          <a:r>
            <a:rPr lang="en-US" sz="1600" b="0" kern="1200" dirty="0" err="1"/>
            <a:t>idMedalhas</a:t>
          </a:r>
          <a:r>
            <a:rPr lang="en-US" sz="1600" b="0" kern="1200" dirty="0"/>
            <a:t>, </a:t>
          </a:r>
          <a:r>
            <a:rPr lang="en-US" sz="1600" b="0" kern="1200" dirty="0" err="1"/>
            <a:t>tipo</a:t>
          </a:r>
          <a:endParaRPr lang="en-US" sz="1600" b="0" kern="1200" dirty="0"/>
        </a:p>
      </dsp:txBody>
      <dsp:txXfrm>
        <a:off x="0" y="0"/>
        <a:ext cx="6729909" cy="9231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FD677-B7E2-4A69-9526-D5CF12269AF9}">
      <dsp:nvSpPr>
        <dsp:cNvPr id="0" name=""/>
        <dsp:cNvSpPr/>
      </dsp:nvSpPr>
      <dsp:spPr>
        <a:xfrm>
          <a:off x="0" y="0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01B2A-4EC2-4836-92AE-E8AF9907A743}">
      <dsp:nvSpPr>
        <dsp:cNvPr id="0" name=""/>
        <dsp:cNvSpPr/>
      </dsp:nvSpPr>
      <dsp:spPr>
        <a:xfrm>
          <a:off x="0" y="118094"/>
          <a:ext cx="6729909" cy="247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118094"/>
        <a:ext cx="6729909" cy="24783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6F4AF-6181-419C-85A8-034A9801C9AD}">
      <dsp:nvSpPr>
        <dsp:cNvPr id="0" name=""/>
        <dsp:cNvSpPr/>
      </dsp:nvSpPr>
      <dsp:spPr>
        <a:xfrm>
          <a:off x="0" y="0"/>
          <a:ext cx="67299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27538-7260-4860-9A3A-C196B4EF0A2E}">
      <dsp:nvSpPr>
        <dsp:cNvPr id="0" name=""/>
        <dsp:cNvSpPr/>
      </dsp:nvSpPr>
      <dsp:spPr>
        <a:xfrm>
          <a:off x="0" y="0"/>
          <a:ext cx="6729908" cy="623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Norma 1FN - </a:t>
          </a:r>
          <a:r>
            <a:rPr lang="pt-PT" sz="2000" b="0" kern="1200" dirty="0"/>
            <a:t>Não</a:t>
          </a:r>
          <a:r>
            <a:rPr lang="pt-PT" sz="2000" kern="1200" dirty="0"/>
            <a:t> ter valores repetidos nas tabelas</a:t>
          </a:r>
          <a:endParaRPr lang="en-US" sz="2000" kern="1200" dirty="0"/>
        </a:p>
      </dsp:txBody>
      <dsp:txXfrm>
        <a:off x="0" y="0"/>
        <a:ext cx="6729908" cy="623971"/>
      </dsp:txXfrm>
    </dsp:sp>
    <dsp:sp modelId="{92320309-5D98-4AE1-AC3E-2FC447801A0A}">
      <dsp:nvSpPr>
        <dsp:cNvPr id="0" name=""/>
        <dsp:cNvSpPr/>
      </dsp:nvSpPr>
      <dsp:spPr>
        <a:xfrm>
          <a:off x="0" y="470549"/>
          <a:ext cx="67299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96147-4BE1-4BC2-9A6C-F11E152D9855}">
      <dsp:nvSpPr>
        <dsp:cNvPr id="0" name=""/>
        <dsp:cNvSpPr/>
      </dsp:nvSpPr>
      <dsp:spPr>
        <a:xfrm>
          <a:off x="0" y="446395"/>
          <a:ext cx="6729908" cy="623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Norma 2FN -</a:t>
          </a:r>
          <a:r>
            <a:rPr lang="en-US" sz="2000" b="0" kern="1200" dirty="0" err="1"/>
            <a:t>Atributos</a:t>
          </a:r>
          <a:r>
            <a:rPr lang="en-US" sz="2000" kern="1200" dirty="0"/>
            <a:t> </a:t>
          </a:r>
          <a:r>
            <a:rPr lang="en-US" sz="2000" kern="1200" dirty="0" err="1"/>
            <a:t>dependem</a:t>
          </a:r>
          <a:r>
            <a:rPr lang="en-US" sz="2000" kern="1200" dirty="0"/>
            <a:t> da </a:t>
          </a:r>
          <a:r>
            <a:rPr lang="en-US" sz="2000" kern="1200" dirty="0" err="1"/>
            <a:t>chave</a:t>
          </a:r>
          <a:r>
            <a:rPr lang="en-US" sz="2000" kern="1200" dirty="0"/>
            <a:t> </a:t>
          </a:r>
          <a:r>
            <a:rPr lang="en-US" sz="2000" kern="1200" dirty="0" err="1"/>
            <a:t>primaria</a:t>
          </a:r>
          <a:r>
            <a:rPr lang="en-US" sz="2000" kern="1200" dirty="0"/>
            <a:t>(</a:t>
          </a:r>
          <a:r>
            <a:rPr lang="en-US" sz="2000" kern="1200" dirty="0" err="1"/>
            <a:t>exceto</a:t>
          </a:r>
          <a:r>
            <a:rPr lang="en-US" sz="2000" kern="1200" dirty="0"/>
            <a:t> a </a:t>
          </a:r>
          <a:r>
            <a:rPr lang="en-US" sz="2000" kern="1200" dirty="0" err="1"/>
            <a:t>chave</a:t>
          </a:r>
          <a:r>
            <a:rPr lang="en-US" sz="2000" kern="1200" dirty="0"/>
            <a:t> </a:t>
          </a:r>
          <a:r>
            <a:rPr lang="en-US" sz="2000" kern="1200" dirty="0" err="1"/>
            <a:t>primaria</a:t>
          </a:r>
          <a:r>
            <a:rPr lang="en-US" sz="2000" kern="1200" dirty="0"/>
            <a:t>)</a:t>
          </a:r>
        </a:p>
      </dsp:txBody>
      <dsp:txXfrm>
        <a:off x="0" y="446395"/>
        <a:ext cx="6729908" cy="623971"/>
      </dsp:txXfrm>
    </dsp:sp>
    <dsp:sp modelId="{9AE95E5A-08DB-402A-865D-6BE93B3077FD}">
      <dsp:nvSpPr>
        <dsp:cNvPr id="0" name=""/>
        <dsp:cNvSpPr/>
      </dsp:nvSpPr>
      <dsp:spPr>
        <a:xfrm>
          <a:off x="0" y="1143590"/>
          <a:ext cx="67299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88CAC-F2A3-408F-A58A-1F6CE3400B25}">
      <dsp:nvSpPr>
        <dsp:cNvPr id="0" name=""/>
        <dsp:cNvSpPr/>
      </dsp:nvSpPr>
      <dsp:spPr>
        <a:xfrm>
          <a:off x="0" y="1168143"/>
          <a:ext cx="6729908" cy="623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Norma 3FN- </a:t>
          </a:r>
          <a:r>
            <a:rPr lang="pt-PT" sz="2000" kern="1200" dirty="0"/>
            <a:t>Atributo não-chave não depende de outro atributo não-chave</a:t>
          </a:r>
          <a:endParaRPr lang="en-US" sz="2000" kern="1200" dirty="0"/>
        </a:p>
      </dsp:txBody>
      <dsp:txXfrm>
        <a:off x="0" y="1168143"/>
        <a:ext cx="6729908" cy="623971"/>
      </dsp:txXfrm>
    </dsp:sp>
    <dsp:sp modelId="{792BF3AB-9185-4183-A984-8588740C6B6A}">
      <dsp:nvSpPr>
        <dsp:cNvPr id="0" name=""/>
        <dsp:cNvSpPr/>
      </dsp:nvSpPr>
      <dsp:spPr>
        <a:xfrm>
          <a:off x="0" y="1847354"/>
          <a:ext cx="67299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80029-150B-4B14-82EB-073FA129B573}">
      <dsp:nvSpPr>
        <dsp:cNvPr id="0" name=""/>
        <dsp:cNvSpPr/>
      </dsp:nvSpPr>
      <dsp:spPr>
        <a:xfrm>
          <a:off x="0" y="1871914"/>
          <a:ext cx="6729908" cy="623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Norma 4FN- </a:t>
          </a:r>
          <a:r>
            <a:rPr lang="pt-PT" sz="2000" b="0" kern="1200" dirty="0"/>
            <a:t>Eliminar</a:t>
          </a:r>
          <a:r>
            <a:rPr lang="pt-PT" sz="2000" kern="1200" dirty="0"/>
            <a:t> dependências multivalor</a:t>
          </a:r>
          <a:endParaRPr lang="en-US" sz="2000" kern="1200" dirty="0"/>
        </a:p>
      </dsp:txBody>
      <dsp:txXfrm>
        <a:off x="0" y="1871914"/>
        <a:ext cx="6729908" cy="6239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7AC06-4974-4B9F-AE74-E432612CB544}">
      <dsp:nvSpPr>
        <dsp:cNvPr id="0" name=""/>
        <dsp:cNvSpPr/>
      </dsp:nvSpPr>
      <dsp:spPr>
        <a:xfrm rot="10800000">
          <a:off x="13108" y="101238"/>
          <a:ext cx="8492168" cy="2467283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246749" y="101238"/>
        <a:ext cx="6024885" cy="246728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74DD4C-F8D0-4087-B21F-339B8FF8F1C3}">
      <dsp:nvSpPr>
        <dsp:cNvPr id="0" name=""/>
        <dsp:cNvSpPr/>
      </dsp:nvSpPr>
      <dsp:spPr>
        <a:xfrm>
          <a:off x="0" y="4350"/>
          <a:ext cx="3977066" cy="6364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5 </a:t>
          </a:r>
          <a:r>
            <a:rPr lang="en-US" sz="1900" b="1" i="0" kern="1200" dirty="0" err="1"/>
            <a:t>Implementação</a:t>
          </a:r>
          <a:r>
            <a:rPr lang="en-US" sz="1900" b="1" i="0" kern="1200" dirty="0"/>
            <a:t> </a:t>
          </a:r>
          <a:r>
            <a:rPr lang="en-US" sz="1900" b="1" i="0" kern="1200" dirty="0" err="1"/>
            <a:t>Física</a:t>
          </a:r>
          <a:endParaRPr lang="en-US" sz="1900" b="1" kern="1200" dirty="0"/>
        </a:p>
      </dsp:txBody>
      <dsp:txXfrm>
        <a:off x="31070" y="35420"/>
        <a:ext cx="3914926" cy="574340"/>
      </dsp:txXfrm>
    </dsp:sp>
    <dsp:sp modelId="{C3A669DF-29D1-4090-9A79-A25FB37830EB}">
      <dsp:nvSpPr>
        <dsp:cNvPr id="0" name=""/>
        <dsp:cNvSpPr/>
      </dsp:nvSpPr>
      <dsp:spPr>
        <a:xfrm>
          <a:off x="0" y="738750"/>
          <a:ext cx="3977066" cy="636480"/>
        </a:xfrm>
        <a:prstGeom prst="roundRect">
          <a:avLst/>
        </a:prstGeom>
        <a:gradFill rotWithShape="0">
          <a:gsLst>
            <a:gs pos="0">
              <a:schemeClr val="accent4">
                <a:shade val="80000"/>
                <a:hueOff val="528246"/>
                <a:satOff val="-30258"/>
                <a:lumOff val="3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528246"/>
                <a:satOff val="-30258"/>
                <a:lumOff val="3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528246"/>
                <a:satOff val="-30258"/>
                <a:lumOff val="3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 6 </a:t>
          </a:r>
          <a:r>
            <a:rPr lang="en-US" sz="1900" b="1" i="0" kern="1200" dirty="0" err="1"/>
            <a:t>Conclusões</a:t>
          </a:r>
          <a:r>
            <a:rPr lang="en-US" sz="1900" b="1" i="0" kern="1200" dirty="0"/>
            <a:t> e </a:t>
          </a:r>
          <a:r>
            <a:rPr lang="en-US" sz="1900" b="1" i="0" kern="1200" dirty="0" err="1"/>
            <a:t>Trabalho</a:t>
          </a:r>
          <a:r>
            <a:rPr lang="en-US" sz="1900" b="1" i="0" kern="1200" dirty="0"/>
            <a:t> Futuro</a:t>
          </a:r>
          <a:endParaRPr lang="en-US" sz="1900" kern="1200" dirty="0"/>
        </a:p>
      </dsp:txBody>
      <dsp:txXfrm>
        <a:off x="31070" y="769820"/>
        <a:ext cx="3914926" cy="5743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9E3CB-7D67-4EF5-935C-FFDD96BA50D5}">
      <dsp:nvSpPr>
        <dsp:cNvPr id="0" name=""/>
        <dsp:cNvSpPr/>
      </dsp:nvSpPr>
      <dsp:spPr>
        <a:xfrm>
          <a:off x="0" y="0"/>
          <a:ext cx="67298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3C65C-C591-4AD5-83E9-04B7C3BE9414}">
      <dsp:nvSpPr>
        <dsp:cNvPr id="0" name=""/>
        <dsp:cNvSpPr/>
      </dsp:nvSpPr>
      <dsp:spPr>
        <a:xfrm>
          <a:off x="0" y="0"/>
          <a:ext cx="6729843" cy="175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Ferramenta </a:t>
          </a:r>
          <a:r>
            <a:rPr lang="en-US" sz="1800" b="1" kern="1200" dirty="0" err="1"/>
            <a:t>utilizada</a:t>
          </a:r>
          <a:r>
            <a:rPr lang="en-US" sz="1800" b="1" kern="1200" dirty="0"/>
            <a:t>: </a:t>
          </a:r>
          <a:r>
            <a:rPr lang="en-US" sz="1800" kern="1200" dirty="0"/>
            <a:t>MySQL Workbench</a:t>
          </a:r>
        </a:p>
      </dsp:txBody>
      <dsp:txXfrm>
        <a:off x="0" y="0"/>
        <a:ext cx="6729843" cy="175432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9E3CB-7D67-4EF5-935C-FFDD96BA50D5}">
      <dsp:nvSpPr>
        <dsp:cNvPr id="0" name=""/>
        <dsp:cNvSpPr/>
      </dsp:nvSpPr>
      <dsp:spPr>
        <a:xfrm>
          <a:off x="0" y="0"/>
          <a:ext cx="67298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3C65C-C591-4AD5-83E9-04B7C3BE9414}">
      <dsp:nvSpPr>
        <dsp:cNvPr id="0" name=""/>
        <dsp:cNvSpPr/>
      </dsp:nvSpPr>
      <dsp:spPr>
        <a:xfrm>
          <a:off x="0" y="0"/>
          <a:ext cx="6729843" cy="175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Ferramenta </a:t>
          </a:r>
          <a:r>
            <a:rPr lang="en-US" sz="1800" b="1" kern="1200" dirty="0" err="1"/>
            <a:t>utilizada</a:t>
          </a:r>
          <a:r>
            <a:rPr lang="en-US" sz="1800" b="1" kern="1200" dirty="0"/>
            <a:t>: </a:t>
          </a:r>
          <a:r>
            <a:rPr lang="en-US" sz="1800" kern="1200" dirty="0"/>
            <a:t>MySQL Workbench</a:t>
          </a:r>
        </a:p>
      </dsp:txBody>
      <dsp:txXfrm>
        <a:off x="0" y="0"/>
        <a:ext cx="6729843" cy="17543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9E3CB-7D67-4EF5-935C-FFDD96BA50D5}">
      <dsp:nvSpPr>
        <dsp:cNvPr id="0" name=""/>
        <dsp:cNvSpPr/>
      </dsp:nvSpPr>
      <dsp:spPr>
        <a:xfrm>
          <a:off x="0" y="0"/>
          <a:ext cx="67298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3C65C-C591-4AD5-83E9-04B7C3BE9414}">
      <dsp:nvSpPr>
        <dsp:cNvPr id="0" name=""/>
        <dsp:cNvSpPr/>
      </dsp:nvSpPr>
      <dsp:spPr>
        <a:xfrm>
          <a:off x="0" y="0"/>
          <a:ext cx="6729843" cy="175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Definição</a:t>
          </a:r>
          <a:r>
            <a:rPr lang="en-US" sz="1800" b="1" kern="1200" dirty="0"/>
            <a:t> das: </a:t>
          </a:r>
          <a:r>
            <a:rPr lang="en-US" sz="1800" kern="1200" dirty="0" err="1"/>
            <a:t>Tabelas</a:t>
          </a:r>
          <a:r>
            <a:rPr lang="en-US" sz="1800" kern="1200" dirty="0"/>
            <a:t>, </a:t>
          </a:r>
          <a:r>
            <a:rPr lang="en-US" sz="1800" kern="1200" dirty="0" err="1"/>
            <a:t>Colunas</a:t>
          </a:r>
          <a:r>
            <a:rPr lang="en-US" sz="1800" kern="1200" dirty="0"/>
            <a:t> e Chaves </a:t>
          </a:r>
          <a:r>
            <a:rPr lang="en-US" sz="1800" kern="1200" dirty="0" err="1"/>
            <a:t>Prímarias</a:t>
          </a:r>
          <a:r>
            <a:rPr lang="en-US" sz="1800" kern="1200" dirty="0"/>
            <a:t> e </a:t>
          </a:r>
          <a:r>
            <a:rPr lang="en-US" sz="1800" kern="1200" dirty="0" err="1"/>
            <a:t>estrangeiras</a:t>
          </a:r>
          <a:endParaRPr lang="en-US" sz="1800" kern="1200" dirty="0"/>
        </a:p>
      </dsp:txBody>
      <dsp:txXfrm>
        <a:off x="0" y="0"/>
        <a:ext cx="6729843" cy="175432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9E3CB-7D67-4EF5-935C-FFDD96BA50D5}">
      <dsp:nvSpPr>
        <dsp:cNvPr id="0" name=""/>
        <dsp:cNvSpPr/>
      </dsp:nvSpPr>
      <dsp:spPr>
        <a:xfrm>
          <a:off x="0" y="0"/>
          <a:ext cx="67298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3C65C-C591-4AD5-83E9-04B7C3BE9414}">
      <dsp:nvSpPr>
        <dsp:cNvPr id="0" name=""/>
        <dsp:cNvSpPr/>
      </dsp:nvSpPr>
      <dsp:spPr>
        <a:xfrm>
          <a:off x="0" y="0"/>
          <a:ext cx="6729843" cy="175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Definição</a:t>
          </a:r>
          <a:r>
            <a:rPr lang="en-US" sz="1800" b="1" kern="1200" dirty="0"/>
            <a:t> das: </a:t>
          </a:r>
          <a:r>
            <a:rPr lang="en-US" sz="1800" kern="1200" dirty="0" err="1"/>
            <a:t>Tabelas</a:t>
          </a:r>
          <a:r>
            <a:rPr lang="en-US" sz="1800" kern="1200" dirty="0"/>
            <a:t>, </a:t>
          </a:r>
          <a:r>
            <a:rPr lang="en-US" sz="1800" kern="1200" dirty="0" err="1"/>
            <a:t>Colunas</a:t>
          </a:r>
          <a:r>
            <a:rPr lang="en-US" sz="1800" kern="1200" dirty="0"/>
            <a:t> e Chaves </a:t>
          </a:r>
          <a:r>
            <a:rPr lang="en-US" sz="1800" kern="1200" dirty="0" err="1"/>
            <a:t>Prímarias</a:t>
          </a:r>
          <a:r>
            <a:rPr lang="en-US" sz="1800" kern="1200" dirty="0"/>
            <a:t> e </a:t>
          </a:r>
          <a:r>
            <a:rPr lang="en-US" sz="1800" kern="1200" dirty="0" err="1"/>
            <a:t>estrangeiras</a:t>
          </a:r>
          <a:endParaRPr lang="en-US" sz="1800" kern="1200" dirty="0"/>
        </a:p>
      </dsp:txBody>
      <dsp:txXfrm>
        <a:off x="0" y="0"/>
        <a:ext cx="6729843" cy="175432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7AC06-4974-4B9F-AE74-E432612CB544}">
      <dsp:nvSpPr>
        <dsp:cNvPr id="0" name=""/>
        <dsp:cNvSpPr/>
      </dsp:nvSpPr>
      <dsp:spPr>
        <a:xfrm rot="10800000">
          <a:off x="13108" y="101238"/>
          <a:ext cx="8492168" cy="2467283"/>
        </a:xfrm>
        <a:prstGeom prst="chevron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41275" rIns="0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246749" y="101238"/>
        <a:ext cx="6024885" cy="24672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D9E7-5858-446E-BAC1-466E0D0171DE}">
      <dsp:nvSpPr>
        <dsp:cNvPr id="0" name=""/>
        <dsp:cNvSpPr/>
      </dsp:nvSpPr>
      <dsp:spPr>
        <a:xfrm>
          <a:off x="0" y="5310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ED1842-2AAE-47E7-A310-1F8314F0F338}">
      <dsp:nvSpPr>
        <dsp:cNvPr id="0" name=""/>
        <dsp:cNvSpPr/>
      </dsp:nvSpPr>
      <dsp:spPr>
        <a:xfrm>
          <a:off x="0" y="0"/>
          <a:ext cx="6729909" cy="55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baseline="0" dirty="0"/>
            <a:t>Mais</a:t>
          </a:r>
          <a:r>
            <a:rPr lang="en-US" sz="2000" b="1" i="0" kern="1200" baseline="0" dirty="0"/>
            <a:t> </a:t>
          </a:r>
          <a:r>
            <a:rPr lang="en-US" sz="2000" b="1" i="0" kern="1200" baseline="0" dirty="0" err="1"/>
            <a:t>Organização</a:t>
          </a:r>
          <a:r>
            <a:rPr lang="en-US" sz="2000" b="1" i="0" kern="1200" baseline="0" dirty="0"/>
            <a:t> </a:t>
          </a:r>
          <a:r>
            <a:rPr lang="en-US" sz="2000" i="0" kern="1200" baseline="0" dirty="0"/>
            <a:t>dos Dados</a:t>
          </a:r>
          <a:endParaRPr lang="en-US" sz="2000" kern="1200" dirty="0"/>
        </a:p>
      </dsp:txBody>
      <dsp:txXfrm>
        <a:off x="0" y="0"/>
        <a:ext cx="6729909" cy="557192"/>
      </dsp:txXfrm>
    </dsp:sp>
    <dsp:sp modelId="{50090151-466E-482E-A318-637112757386}">
      <dsp:nvSpPr>
        <dsp:cNvPr id="0" name=""/>
        <dsp:cNvSpPr/>
      </dsp:nvSpPr>
      <dsp:spPr>
        <a:xfrm>
          <a:off x="0" y="557192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DE71B-4EF9-4E2E-B1D7-8D729A001E6A}">
      <dsp:nvSpPr>
        <dsp:cNvPr id="0" name=""/>
        <dsp:cNvSpPr/>
      </dsp:nvSpPr>
      <dsp:spPr>
        <a:xfrm>
          <a:off x="0" y="557192"/>
          <a:ext cx="6729909" cy="557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Gerenciar</a:t>
          </a:r>
          <a:r>
            <a:rPr lang="en-US" sz="2000" b="1" i="0" kern="1200" baseline="0" dirty="0"/>
            <a:t> </a:t>
          </a:r>
          <a:r>
            <a:rPr lang="en-US" sz="2000" b="0" i="0" kern="1200" baseline="0" dirty="0" err="1"/>
            <a:t>informações</a:t>
          </a:r>
          <a:r>
            <a:rPr lang="en-US" sz="2000" b="0" i="0" kern="1200" baseline="0" dirty="0"/>
            <a:t> de </a:t>
          </a:r>
          <a:r>
            <a:rPr lang="en-US" sz="2000" b="0" i="0" kern="1200" baseline="0" dirty="0" err="1"/>
            <a:t>atletas</a:t>
          </a:r>
          <a:r>
            <a:rPr lang="en-US" sz="2000" b="0" i="0" kern="1200" baseline="0" dirty="0"/>
            <a:t>, </a:t>
          </a:r>
          <a:r>
            <a:rPr lang="en-US" sz="2000" b="0" i="0" kern="1200" baseline="0" dirty="0" err="1"/>
            <a:t>equipas</a:t>
          </a:r>
          <a:r>
            <a:rPr lang="en-US" sz="2000" b="0" i="0" kern="1200" baseline="0" dirty="0"/>
            <a:t>, </a:t>
          </a:r>
          <a:r>
            <a:rPr lang="en-US" sz="2000" b="0" i="0" kern="1200" baseline="0" dirty="0" err="1"/>
            <a:t>modalidades</a:t>
          </a:r>
          <a:r>
            <a:rPr lang="en-US" sz="2000" b="0" i="0" kern="1200" baseline="0" dirty="0"/>
            <a:t>, </a:t>
          </a:r>
          <a:r>
            <a:rPr lang="en-US" sz="2000" b="0" i="0" kern="1200" baseline="0" dirty="0" err="1"/>
            <a:t>provas</a:t>
          </a:r>
          <a:r>
            <a:rPr lang="en-US" sz="2000" b="0" i="0" kern="1200" baseline="0" dirty="0"/>
            <a:t>, </a:t>
          </a:r>
          <a:r>
            <a:rPr lang="en-US" sz="2000" b="0" i="0" kern="1200" baseline="0" dirty="0" err="1"/>
            <a:t>resultados</a:t>
          </a:r>
          <a:r>
            <a:rPr lang="en-US" sz="2000" b="0" i="0" kern="1200" baseline="0" dirty="0"/>
            <a:t>, </a:t>
          </a:r>
          <a:r>
            <a:rPr lang="en-US" sz="2000" b="0" i="0" kern="1200" baseline="0" dirty="0" err="1"/>
            <a:t>instalações</a:t>
          </a:r>
          <a:endParaRPr lang="en-US" sz="2000" kern="1200" dirty="0"/>
        </a:p>
      </dsp:txBody>
      <dsp:txXfrm>
        <a:off x="0" y="557192"/>
        <a:ext cx="6729909" cy="557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862BC-055E-49D6-8809-A263D9D26C94}">
      <dsp:nvSpPr>
        <dsp:cNvPr id="0" name=""/>
        <dsp:cNvSpPr/>
      </dsp:nvSpPr>
      <dsp:spPr>
        <a:xfrm>
          <a:off x="0" y="819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C6AFE7-7CDA-43FB-89A4-74415F6121FD}">
      <dsp:nvSpPr>
        <dsp:cNvPr id="0" name=""/>
        <dsp:cNvSpPr/>
      </dsp:nvSpPr>
      <dsp:spPr>
        <a:xfrm>
          <a:off x="0" y="819"/>
          <a:ext cx="6729909" cy="55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Gestão</a:t>
          </a:r>
          <a:r>
            <a:rPr lang="en-US" sz="2000" i="0" kern="1200" baseline="0" dirty="0"/>
            <a:t> do </a:t>
          </a:r>
          <a:r>
            <a:rPr lang="en-US" sz="2000" i="0" kern="1200" baseline="0" dirty="0" err="1"/>
            <a:t>Evento</a:t>
          </a:r>
          <a:endParaRPr lang="en-US" sz="2000" kern="1200" dirty="0"/>
        </a:p>
      </dsp:txBody>
      <dsp:txXfrm>
        <a:off x="0" y="819"/>
        <a:ext cx="6729909" cy="558602"/>
      </dsp:txXfrm>
    </dsp:sp>
    <dsp:sp modelId="{31A224CE-6E50-4871-B0BE-B2A82A7DC25A}">
      <dsp:nvSpPr>
        <dsp:cNvPr id="0" name=""/>
        <dsp:cNvSpPr/>
      </dsp:nvSpPr>
      <dsp:spPr>
        <a:xfrm>
          <a:off x="0" y="559421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AE493A-8A41-445F-AF83-8FE7EE9B3ACC}">
      <dsp:nvSpPr>
        <dsp:cNvPr id="0" name=""/>
        <dsp:cNvSpPr/>
      </dsp:nvSpPr>
      <dsp:spPr>
        <a:xfrm>
          <a:off x="0" y="559421"/>
          <a:ext cx="6729909" cy="55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Facilitar</a:t>
          </a:r>
          <a:r>
            <a:rPr lang="en-US" sz="2000" kern="1200" dirty="0"/>
            <a:t> o </a:t>
          </a:r>
          <a:r>
            <a:rPr lang="en-US" sz="2000" kern="1200" dirty="0" err="1"/>
            <a:t>acesso</a:t>
          </a:r>
          <a:r>
            <a:rPr lang="en-US" sz="2000" kern="1200" dirty="0"/>
            <a:t> </a:t>
          </a:r>
          <a:r>
            <a:rPr lang="en-US" sz="2000" kern="1200" dirty="0" err="1"/>
            <a:t>aos</a:t>
          </a:r>
          <a:r>
            <a:rPr lang="en-US" sz="2000" kern="1200" dirty="0"/>
            <a:t> dados</a:t>
          </a:r>
        </a:p>
      </dsp:txBody>
      <dsp:txXfrm>
        <a:off x="0" y="559421"/>
        <a:ext cx="6729909" cy="558602"/>
      </dsp:txXfrm>
    </dsp:sp>
    <dsp:sp modelId="{1D7B570E-7AC2-4CD1-80C1-BE4250427126}">
      <dsp:nvSpPr>
        <dsp:cNvPr id="0" name=""/>
        <dsp:cNvSpPr/>
      </dsp:nvSpPr>
      <dsp:spPr>
        <a:xfrm>
          <a:off x="0" y="1118024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742955-A011-4595-9490-748F632A7F99}">
      <dsp:nvSpPr>
        <dsp:cNvPr id="0" name=""/>
        <dsp:cNvSpPr/>
      </dsp:nvSpPr>
      <dsp:spPr>
        <a:xfrm>
          <a:off x="0" y="1118024"/>
          <a:ext cx="6729909" cy="558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Suporte</a:t>
          </a:r>
          <a:r>
            <a:rPr lang="en-US" sz="2000" kern="1200" dirty="0"/>
            <a:t> da </a:t>
          </a:r>
          <a:r>
            <a:rPr lang="en-US" sz="2000" kern="1200" dirty="0" err="1"/>
            <a:t>complexidade</a:t>
          </a:r>
          <a:r>
            <a:rPr lang="en-US" sz="2000" kern="1200" dirty="0"/>
            <a:t> </a:t>
          </a:r>
          <a:r>
            <a:rPr lang="en-US" sz="2000" kern="1200" dirty="0" err="1"/>
            <a:t>Lógica</a:t>
          </a:r>
          <a:r>
            <a:rPr lang="en-US" sz="2000" kern="1200" dirty="0"/>
            <a:t> e </a:t>
          </a:r>
          <a:r>
            <a:rPr lang="en-US" sz="2000" kern="1200" dirty="0" err="1"/>
            <a:t>administrativa</a:t>
          </a:r>
          <a:endParaRPr lang="en-US" sz="2000" kern="1200" dirty="0"/>
        </a:p>
      </dsp:txBody>
      <dsp:txXfrm>
        <a:off x="0" y="1118024"/>
        <a:ext cx="6729909" cy="55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92A02-7A86-4DFF-B826-32A868132DED}">
      <dsp:nvSpPr>
        <dsp:cNvPr id="0" name=""/>
        <dsp:cNvSpPr/>
      </dsp:nvSpPr>
      <dsp:spPr>
        <a:xfrm>
          <a:off x="0" y="0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951DA3-40C7-4512-B141-20982045410F}">
      <dsp:nvSpPr>
        <dsp:cNvPr id="0" name=""/>
        <dsp:cNvSpPr/>
      </dsp:nvSpPr>
      <dsp:spPr>
        <a:xfrm>
          <a:off x="0" y="0"/>
          <a:ext cx="6729909" cy="54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Redução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significativa</a:t>
          </a:r>
          <a:r>
            <a:rPr lang="en-US" sz="2000" b="0" i="0" kern="1200" baseline="0" dirty="0"/>
            <a:t> do </a:t>
          </a:r>
          <a:r>
            <a:rPr lang="en-US" sz="2000" b="0" i="0" kern="1200" baseline="0" dirty="0" err="1"/>
            <a:t>trabalho</a:t>
          </a:r>
          <a:r>
            <a:rPr lang="en-US" sz="2000" b="0" i="0" kern="1200" baseline="0" dirty="0"/>
            <a:t> do COI</a:t>
          </a:r>
          <a:endParaRPr lang="en-US" sz="2000" kern="1200" dirty="0"/>
        </a:p>
      </dsp:txBody>
      <dsp:txXfrm>
        <a:off x="0" y="0"/>
        <a:ext cx="6729909" cy="542700"/>
      </dsp:txXfrm>
    </dsp:sp>
    <dsp:sp modelId="{2FADE194-5115-4C05-B9C2-278F3BA9AF2F}">
      <dsp:nvSpPr>
        <dsp:cNvPr id="0" name=""/>
        <dsp:cNvSpPr/>
      </dsp:nvSpPr>
      <dsp:spPr>
        <a:xfrm>
          <a:off x="0" y="542700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1AA70-4DF2-46EE-B72B-E789F623F656}">
      <dsp:nvSpPr>
        <dsp:cNvPr id="0" name=""/>
        <dsp:cNvSpPr/>
      </dsp:nvSpPr>
      <dsp:spPr>
        <a:xfrm>
          <a:off x="0" y="542700"/>
          <a:ext cx="6729909" cy="54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Maior</a:t>
          </a:r>
          <a:r>
            <a:rPr lang="pt-BR" sz="2000" kern="1200" dirty="0"/>
            <a:t> automatização da gestão </a:t>
          </a:r>
          <a:endParaRPr lang="en-US" sz="2000" kern="1200" dirty="0"/>
        </a:p>
      </dsp:txBody>
      <dsp:txXfrm>
        <a:off x="0" y="542700"/>
        <a:ext cx="6729909" cy="542700"/>
      </dsp:txXfrm>
    </dsp:sp>
    <dsp:sp modelId="{126E4F9F-05A4-4D6E-9D18-75018DE58064}">
      <dsp:nvSpPr>
        <dsp:cNvPr id="0" name=""/>
        <dsp:cNvSpPr/>
      </dsp:nvSpPr>
      <dsp:spPr>
        <a:xfrm>
          <a:off x="0" y="1085400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CC9EBA-11A6-4965-8F4D-049D2039ACB8}">
      <dsp:nvSpPr>
        <dsp:cNvPr id="0" name=""/>
        <dsp:cNvSpPr/>
      </dsp:nvSpPr>
      <dsp:spPr>
        <a:xfrm>
          <a:off x="0" y="1085400"/>
          <a:ext cx="6729909" cy="54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Resultando</a:t>
          </a:r>
          <a:r>
            <a:rPr lang="pt-BR" sz="2000" kern="1200" dirty="0"/>
            <a:t> em mais eficiência</a:t>
          </a:r>
          <a:endParaRPr lang="en-US" sz="2000" kern="1200" dirty="0"/>
        </a:p>
      </dsp:txBody>
      <dsp:txXfrm>
        <a:off x="0" y="1085400"/>
        <a:ext cx="6729909" cy="542700"/>
      </dsp:txXfrm>
    </dsp:sp>
    <dsp:sp modelId="{BB8811F3-5AEE-4E70-94AB-F9EF7F9C812B}">
      <dsp:nvSpPr>
        <dsp:cNvPr id="0" name=""/>
        <dsp:cNvSpPr/>
      </dsp:nvSpPr>
      <dsp:spPr>
        <a:xfrm>
          <a:off x="0" y="1628099"/>
          <a:ext cx="672990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BC8E6-BB9D-4694-BD1F-497C28062834}">
      <dsp:nvSpPr>
        <dsp:cNvPr id="0" name=""/>
        <dsp:cNvSpPr/>
      </dsp:nvSpPr>
      <dsp:spPr>
        <a:xfrm>
          <a:off x="0" y="1628099"/>
          <a:ext cx="6729909" cy="54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Melhora</a:t>
          </a:r>
          <a:r>
            <a:rPr lang="en-US" sz="2000" b="0" i="0" kern="1200" baseline="0" dirty="0"/>
            <a:t> a </a:t>
          </a:r>
          <a:r>
            <a:rPr lang="en-US" sz="2000" b="0" i="0" kern="1200" baseline="0" dirty="0" err="1"/>
            <a:t>experiência</a:t>
          </a:r>
          <a:r>
            <a:rPr lang="en-US" sz="2000" b="0" i="0" kern="1200" baseline="0" dirty="0"/>
            <a:t> de </a:t>
          </a:r>
          <a:r>
            <a:rPr lang="en-US" sz="2000" b="0" i="0" kern="1200" baseline="0" dirty="0" err="1"/>
            <a:t>trabalho</a:t>
          </a:r>
          <a:r>
            <a:rPr lang="en-US" sz="2000" b="0" i="0" kern="1200" baseline="0" dirty="0"/>
            <a:t> para </a:t>
          </a:r>
          <a:r>
            <a:rPr lang="en-US" sz="2000" b="0" i="0" kern="1200" baseline="0" dirty="0" err="1"/>
            <a:t>os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envolvidos</a:t>
          </a:r>
          <a:endParaRPr lang="en-US" sz="2000" kern="1200" dirty="0"/>
        </a:p>
      </dsp:txBody>
      <dsp:txXfrm>
        <a:off x="0" y="1628099"/>
        <a:ext cx="6729909" cy="5427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FDC46-D45B-4476-94C4-EBA590FA8F04}">
      <dsp:nvSpPr>
        <dsp:cNvPr id="0" name=""/>
        <dsp:cNvSpPr/>
      </dsp:nvSpPr>
      <dsp:spPr>
        <a:xfrm>
          <a:off x="1121312" y="0"/>
          <a:ext cx="3381866" cy="3381866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F7116E-0583-43F5-8E44-E82C0351A90E}">
      <dsp:nvSpPr>
        <dsp:cNvPr id="0" name=""/>
        <dsp:cNvSpPr/>
      </dsp:nvSpPr>
      <dsp:spPr>
        <a:xfrm>
          <a:off x="2812245" y="338516"/>
          <a:ext cx="2198212" cy="480859"/>
        </a:xfrm>
        <a:prstGeom prst="round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/>
            <a:t>COI</a:t>
          </a:r>
          <a:r>
            <a:rPr lang="en-US" sz="1200" i="0" kern="1200" baseline="0" dirty="0"/>
            <a:t>(</a:t>
          </a:r>
          <a:r>
            <a:rPr lang="en-US" sz="1200" i="0" kern="1200" baseline="0" dirty="0" err="1"/>
            <a:t>Comitê</a:t>
          </a:r>
          <a:r>
            <a:rPr lang="en-US" sz="1200" i="0" kern="1200" baseline="0" dirty="0"/>
            <a:t> </a:t>
          </a:r>
          <a:r>
            <a:rPr lang="en-US" sz="1200" i="0" kern="1200" baseline="0" dirty="0" err="1"/>
            <a:t>Olímpico</a:t>
          </a:r>
          <a:r>
            <a:rPr lang="en-US" sz="1200" i="0" kern="1200" baseline="0" dirty="0"/>
            <a:t> Internacional) e 4 </a:t>
          </a:r>
          <a:r>
            <a:rPr lang="en-US" sz="1200" b="1" i="0" kern="1200" baseline="0" dirty="0"/>
            <a:t>freelancers</a:t>
          </a:r>
          <a:endParaRPr lang="en-US" sz="1200" kern="1200" dirty="0"/>
        </a:p>
      </dsp:txBody>
      <dsp:txXfrm>
        <a:off x="2835719" y="361990"/>
        <a:ext cx="2151264" cy="433911"/>
      </dsp:txXfrm>
    </dsp:sp>
    <dsp:sp modelId="{1B784395-3FD4-41E5-AD63-204A7B449E13}">
      <dsp:nvSpPr>
        <dsp:cNvPr id="0" name=""/>
        <dsp:cNvSpPr/>
      </dsp:nvSpPr>
      <dsp:spPr>
        <a:xfrm>
          <a:off x="2812245" y="879483"/>
          <a:ext cx="2198212" cy="480859"/>
        </a:xfrm>
        <a:prstGeom prst="round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/>
            <a:t>35 Infraestruturas e 82 edíficios de alojamento</a:t>
          </a:r>
          <a:endParaRPr lang="en-US" sz="1200" kern="1200"/>
        </a:p>
      </dsp:txBody>
      <dsp:txXfrm>
        <a:off x="2835719" y="902957"/>
        <a:ext cx="2151264" cy="433911"/>
      </dsp:txXfrm>
    </dsp:sp>
    <dsp:sp modelId="{68E57363-B426-4358-B364-A65CD7EF71A3}">
      <dsp:nvSpPr>
        <dsp:cNvPr id="0" name=""/>
        <dsp:cNvSpPr/>
      </dsp:nvSpPr>
      <dsp:spPr>
        <a:xfrm>
          <a:off x="2812245" y="1420449"/>
          <a:ext cx="2198212" cy="480859"/>
        </a:xfrm>
        <a:prstGeom prst="round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3 000 a 4 000 </a:t>
          </a:r>
          <a:r>
            <a:rPr lang="pt-BR" sz="1200" b="1" i="0" kern="1200" dirty="0"/>
            <a:t>funcionários</a:t>
          </a:r>
          <a:endParaRPr lang="en-US" sz="1200" kern="1200" dirty="0"/>
        </a:p>
      </dsp:txBody>
      <dsp:txXfrm>
        <a:off x="2835719" y="1443923"/>
        <a:ext cx="2151264" cy="433911"/>
      </dsp:txXfrm>
    </dsp:sp>
    <dsp:sp modelId="{07834EFF-B72C-4EFC-8B5B-D4312FD78364}">
      <dsp:nvSpPr>
        <dsp:cNvPr id="0" name=""/>
        <dsp:cNvSpPr/>
      </dsp:nvSpPr>
      <dsp:spPr>
        <a:xfrm>
          <a:off x="2812245" y="1961416"/>
          <a:ext cx="2198212" cy="480859"/>
        </a:xfrm>
        <a:prstGeom prst="round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10500 </a:t>
          </a:r>
          <a:r>
            <a:rPr lang="en-US" sz="1200" b="1" i="0" kern="1200" dirty="0" err="1"/>
            <a:t>atletas</a:t>
          </a:r>
          <a:endParaRPr lang="en-US" sz="1200" b="1" kern="1200" dirty="0"/>
        </a:p>
      </dsp:txBody>
      <dsp:txXfrm>
        <a:off x="2835719" y="1984890"/>
        <a:ext cx="2151264" cy="433911"/>
      </dsp:txXfrm>
    </dsp:sp>
    <dsp:sp modelId="{18BE6ED5-5A52-44F8-BB95-99D2BD72C377}">
      <dsp:nvSpPr>
        <dsp:cNvPr id="0" name=""/>
        <dsp:cNvSpPr/>
      </dsp:nvSpPr>
      <dsp:spPr>
        <a:xfrm>
          <a:off x="2812245" y="2502382"/>
          <a:ext cx="2198212" cy="480859"/>
        </a:xfrm>
        <a:prstGeom prst="round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0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0" i="0" kern="1200" dirty="0"/>
            <a:t>45000 </a:t>
          </a:r>
          <a:r>
            <a:rPr lang="pt-BR" sz="1200" b="1" i="0" kern="1200" dirty="0"/>
            <a:t>voluntários</a:t>
          </a:r>
          <a:endParaRPr lang="en-US" sz="1200" b="1" kern="1200" dirty="0"/>
        </a:p>
      </dsp:txBody>
      <dsp:txXfrm>
        <a:off x="2835719" y="2525856"/>
        <a:ext cx="2151264" cy="433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987-EF1A-4B0D-B685-E209F042E155}">
      <dsp:nvSpPr>
        <dsp:cNvPr id="0" name=""/>
        <dsp:cNvSpPr/>
      </dsp:nvSpPr>
      <dsp:spPr>
        <a:xfrm>
          <a:off x="0" y="107247"/>
          <a:ext cx="1687138" cy="674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Contexto</a:t>
          </a:r>
          <a:r>
            <a:rPr lang="en-US" sz="1200" kern="1200" dirty="0"/>
            <a:t> da Base de Dados</a:t>
          </a:r>
        </a:p>
      </dsp:txBody>
      <dsp:txXfrm>
        <a:off x="337428" y="107247"/>
        <a:ext cx="1012283" cy="674855"/>
      </dsp:txXfrm>
    </dsp:sp>
    <dsp:sp modelId="{15517C4A-4F96-499F-9CBF-4E502DA32A97}">
      <dsp:nvSpPr>
        <dsp:cNvPr id="0" name=""/>
        <dsp:cNvSpPr/>
      </dsp:nvSpPr>
      <dsp:spPr>
        <a:xfrm>
          <a:off x="1401061" y="94803"/>
          <a:ext cx="1687138" cy="674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Levantamento</a:t>
          </a:r>
          <a:r>
            <a:rPr lang="en-US" sz="1200" kern="1200" dirty="0"/>
            <a:t> de </a:t>
          </a:r>
          <a:r>
            <a:rPr lang="en-US" sz="1200" kern="1200" dirty="0" err="1"/>
            <a:t>Requisitos</a:t>
          </a:r>
          <a:endParaRPr lang="en-US" sz="1200" kern="1200" dirty="0"/>
        </a:p>
      </dsp:txBody>
      <dsp:txXfrm>
        <a:off x="1738489" y="94803"/>
        <a:ext cx="1012283" cy="674855"/>
      </dsp:txXfrm>
    </dsp:sp>
    <dsp:sp modelId="{37FB1490-A400-4DB6-8F10-430B9267CF86}">
      <dsp:nvSpPr>
        <dsp:cNvPr id="0" name=""/>
        <dsp:cNvSpPr/>
      </dsp:nvSpPr>
      <dsp:spPr>
        <a:xfrm>
          <a:off x="2786911" y="94803"/>
          <a:ext cx="1687138" cy="674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 dirty="0" err="1"/>
            <a:t>Modelação</a:t>
          </a:r>
          <a:r>
            <a:rPr lang="en-US" sz="1200" i="0" kern="1200" baseline="0" dirty="0"/>
            <a:t> Conceptual</a:t>
          </a:r>
          <a:endParaRPr lang="en-US" sz="1200" kern="1200" dirty="0"/>
        </a:p>
      </dsp:txBody>
      <dsp:txXfrm>
        <a:off x="3124339" y="94803"/>
        <a:ext cx="1012283" cy="674855"/>
      </dsp:txXfrm>
    </dsp:sp>
    <dsp:sp modelId="{828AE258-EA0D-4569-B105-ADB4A8934D07}">
      <dsp:nvSpPr>
        <dsp:cNvPr id="0" name=""/>
        <dsp:cNvSpPr/>
      </dsp:nvSpPr>
      <dsp:spPr>
        <a:xfrm>
          <a:off x="4182343" y="94803"/>
          <a:ext cx="1687138" cy="6748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Modelação</a:t>
          </a:r>
          <a:r>
            <a:rPr lang="en-US" sz="1200" kern="1200" dirty="0"/>
            <a:t> </a:t>
          </a:r>
          <a:r>
            <a:rPr lang="en-US" sz="1200" kern="1200" dirty="0" err="1"/>
            <a:t>Lógica</a:t>
          </a:r>
          <a:endParaRPr lang="en-US" sz="1200" kern="1200" dirty="0"/>
        </a:p>
      </dsp:txBody>
      <dsp:txXfrm>
        <a:off x="4519771" y="94803"/>
        <a:ext cx="1012283" cy="6748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94576-5C8C-4F87-A52B-00BD95523E44}">
      <dsp:nvSpPr>
        <dsp:cNvPr id="0" name=""/>
        <dsp:cNvSpPr/>
      </dsp:nvSpPr>
      <dsp:spPr>
        <a:xfrm>
          <a:off x="0" y="766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541FD-83EA-44A1-831C-019B7346A196}">
      <dsp:nvSpPr>
        <dsp:cNvPr id="0" name=""/>
        <dsp:cNvSpPr/>
      </dsp:nvSpPr>
      <dsp:spPr>
        <a:xfrm>
          <a:off x="0" y="766"/>
          <a:ext cx="6729909" cy="522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Reuniões</a:t>
          </a:r>
          <a:r>
            <a:rPr lang="en-US" sz="2000" kern="1200" dirty="0"/>
            <a:t> com o COI</a:t>
          </a:r>
        </a:p>
      </dsp:txBody>
      <dsp:txXfrm>
        <a:off x="0" y="766"/>
        <a:ext cx="6729909" cy="522439"/>
      </dsp:txXfrm>
    </dsp:sp>
    <dsp:sp modelId="{9CCB4A9A-A50A-4BFD-9BA4-8813502686F8}">
      <dsp:nvSpPr>
        <dsp:cNvPr id="0" name=""/>
        <dsp:cNvSpPr/>
      </dsp:nvSpPr>
      <dsp:spPr>
        <a:xfrm>
          <a:off x="0" y="523205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E1783-61E4-4176-97BF-FA1DC5D81C9F}">
      <dsp:nvSpPr>
        <dsp:cNvPr id="0" name=""/>
        <dsp:cNvSpPr/>
      </dsp:nvSpPr>
      <dsp:spPr>
        <a:xfrm>
          <a:off x="0" y="523205"/>
          <a:ext cx="6729909" cy="522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Discussão</a:t>
          </a:r>
          <a:r>
            <a:rPr lang="pt-PT" sz="2000" kern="1200" dirty="0"/>
            <a:t> dos métodos operacionais com o CEO</a:t>
          </a:r>
          <a:endParaRPr lang="en-US" sz="2000" kern="1200" dirty="0"/>
        </a:p>
      </dsp:txBody>
      <dsp:txXfrm>
        <a:off x="0" y="523205"/>
        <a:ext cx="6729909" cy="522439"/>
      </dsp:txXfrm>
    </dsp:sp>
    <dsp:sp modelId="{EFB191C0-6989-485A-A71E-E71B99AEEF4E}">
      <dsp:nvSpPr>
        <dsp:cNvPr id="0" name=""/>
        <dsp:cNvSpPr/>
      </dsp:nvSpPr>
      <dsp:spPr>
        <a:xfrm>
          <a:off x="0" y="1045644"/>
          <a:ext cx="672990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BEA6-D779-4609-97FA-940BC8518DC7}">
      <dsp:nvSpPr>
        <dsp:cNvPr id="0" name=""/>
        <dsp:cNvSpPr/>
      </dsp:nvSpPr>
      <dsp:spPr>
        <a:xfrm>
          <a:off x="0" y="1045644"/>
          <a:ext cx="6729909" cy="522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 err="1"/>
            <a:t>Questionários</a:t>
          </a:r>
          <a:r>
            <a:rPr lang="en-US" sz="2000" i="0" kern="1200" baseline="0" dirty="0"/>
            <a:t> </a:t>
          </a:r>
          <a:r>
            <a:rPr lang="en-US" sz="2000" i="0" kern="1200" baseline="0" dirty="0" err="1"/>
            <a:t>feitos</a:t>
          </a:r>
          <a:r>
            <a:rPr lang="en-US" sz="2000" i="0" kern="1200" baseline="0" dirty="0"/>
            <a:t> </a:t>
          </a:r>
          <a:r>
            <a:rPr lang="en-US" sz="2000" i="0" kern="1200" baseline="0" dirty="0" err="1"/>
            <a:t>aos</a:t>
          </a:r>
          <a:r>
            <a:rPr lang="en-US" sz="2000" i="0" kern="1200" baseline="0" dirty="0"/>
            <a:t> </a:t>
          </a:r>
          <a:r>
            <a:rPr lang="en-US" sz="2000" i="0" kern="1200" baseline="0" dirty="0" err="1"/>
            <a:t>utilizadores</a:t>
          </a:r>
          <a:r>
            <a:rPr lang="en-US" sz="2000" i="0" kern="1200" baseline="0" dirty="0"/>
            <a:t> e </a:t>
          </a:r>
          <a:r>
            <a:rPr lang="en-US" sz="2000" i="0" kern="1200" baseline="0" dirty="0" err="1"/>
            <a:t>atletas</a:t>
          </a:r>
          <a:endParaRPr lang="en-US" sz="2000" kern="1200" dirty="0"/>
        </a:p>
      </dsp:txBody>
      <dsp:txXfrm>
        <a:off x="0" y="1045644"/>
        <a:ext cx="6729909" cy="522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D905D-511E-4EAD-93CF-27CA6A34E222}">
      <dsp:nvSpPr>
        <dsp:cNvPr id="0" name=""/>
        <dsp:cNvSpPr/>
      </dsp:nvSpPr>
      <dsp:spPr>
        <a:xfrm>
          <a:off x="0" y="808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D2B80-C5F8-4E93-AD8E-6A09B4F586F0}">
      <dsp:nvSpPr>
        <dsp:cNvPr id="0" name=""/>
        <dsp:cNvSpPr/>
      </dsp:nvSpPr>
      <dsp:spPr>
        <a:xfrm>
          <a:off x="0" y="808"/>
          <a:ext cx="6722773" cy="55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Requisitos</a:t>
          </a:r>
          <a:r>
            <a:rPr lang="en-US" sz="2000" kern="1200"/>
            <a:t> de Descrição</a:t>
          </a:r>
        </a:p>
      </dsp:txBody>
      <dsp:txXfrm>
        <a:off x="0" y="808"/>
        <a:ext cx="6722773" cy="551219"/>
      </dsp:txXfrm>
    </dsp:sp>
    <dsp:sp modelId="{073126A7-86FF-4129-904A-3A525CD53EFE}">
      <dsp:nvSpPr>
        <dsp:cNvPr id="0" name=""/>
        <dsp:cNvSpPr/>
      </dsp:nvSpPr>
      <dsp:spPr>
        <a:xfrm>
          <a:off x="0" y="552028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8AB66-7271-4D78-AC78-B61243789A6E}">
      <dsp:nvSpPr>
        <dsp:cNvPr id="0" name=""/>
        <dsp:cNvSpPr/>
      </dsp:nvSpPr>
      <dsp:spPr>
        <a:xfrm>
          <a:off x="0" y="552028"/>
          <a:ext cx="6722773" cy="55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/>
            <a:t>Requisitos</a:t>
          </a:r>
          <a:r>
            <a:rPr lang="pt-PT" sz="2000" kern="1200"/>
            <a:t> de Manipulação</a:t>
          </a:r>
          <a:endParaRPr lang="en-US" sz="2000" kern="1200"/>
        </a:p>
      </dsp:txBody>
      <dsp:txXfrm>
        <a:off x="0" y="552028"/>
        <a:ext cx="6722773" cy="551219"/>
      </dsp:txXfrm>
    </dsp:sp>
    <dsp:sp modelId="{748A30CC-671C-4FBB-8E45-8330DD96B8B2}">
      <dsp:nvSpPr>
        <dsp:cNvPr id="0" name=""/>
        <dsp:cNvSpPr/>
      </dsp:nvSpPr>
      <dsp:spPr>
        <a:xfrm>
          <a:off x="0" y="1103247"/>
          <a:ext cx="672277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844CE-0462-45AF-84DD-995B40869309}">
      <dsp:nvSpPr>
        <dsp:cNvPr id="0" name=""/>
        <dsp:cNvSpPr/>
      </dsp:nvSpPr>
      <dsp:spPr>
        <a:xfrm>
          <a:off x="0" y="1103247"/>
          <a:ext cx="6722773" cy="55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Requisitos</a:t>
          </a:r>
          <a:r>
            <a:rPr lang="en-US" sz="2000" kern="1200"/>
            <a:t> de Controlo</a:t>
          </a:r>
        </a:p>
      </dsp:txBody>
      <dsp:txXfrm>
        <a:off x="0" y="1103247"/>
        <a:ext cx="6722773" cy="551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90FCE-2294-4390-ACDD-EC67F0AEA3D6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02F42-A58A-4A0A-A4B6-4E5CF46A0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9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27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76FC8-8C43-BFF7-6D4C-227B343E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A1AC4-59F9-DAAB-AAA9-BAA021101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1E3B49-9DEF-A59E-2F01-C9881EEC8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2C8F2-6DA7-A535-2027-E5DCD2B7C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47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F0F35-D045-1A5C-7B9A-BE1D9999E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C1FDCF-62FF-8F06-1862-AC9B6AA1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7B4CB-32C9-5FF4-9167-8BDC80270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087A1-053D-D956-3CF0-C8AA5D1E2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37176-5691-36CA-DA26-79F16D68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DAC7A-14BE-2042-A1A4-48C594F86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5975A0-B8CB-7F68-A939-33D4B4163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DA56C-0F4F-CC7D-4BAD-5823F0931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8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7E00B-362D-AC57-4615-A4AA1C38B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540C9-A32D-0969-1F2D-35BFC97DB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7827-8C0F-1355-6882-44EB38CFD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C6A96-B060-09FF-AC89-E8003BBF1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8CD-B8E7-E9C3-B461-2F1F636A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7CD36-D2A3-A0F4-AD0B-6B53E095C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C8D76-1E70-ECB6-6D6D-A9AD84145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2A441-121B-3180-DB28-F185C2109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54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676F-F063-EAFA-C711-DEEA0518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AF63B0-9563-8F71-2947-7B0EA5FE9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147EB-C469-6FFE-D416-D7961CA33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5C37-9F5A-B8FC-24B6-D824E961F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4BC0-95A7-E3A7-7F5B-A478865B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EAF16-DF4A-3E23-1657-488338AF3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E1C24-C1A7-4CD0-9C26-EA0F81EE8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2BA22-37D7-D30F-12CB-A062C3766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58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2178-F0BE-8BA6-6ABF-8A2A16AE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32406-1057-B771-0126-BA3C6E6CC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FA253-2601-EE9B-8841-5EC4C0DC8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AE27-EC4E-B631-ABFF-22A20254F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2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7FD3-BCB2-7804-70E6-91C395B3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BA7F4-70C1-FAF1-7FF5-BAAF7D693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F14B4-E7C0-ADCB-798E-EC89D7D53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DA00-2C6A-B676-4706-4CBDBE180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6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91D79-C896-A17F-FD81-14EAE333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0FA1C-E93E-4AC7-1ABF-2E41A7B13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AF593-09E6-FC2C-F6F5-39B6BAABC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4FF03-5ACE-BADB-90EB-AC19D3BE2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3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4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E63C5-8C8F-EC72-8444-127F0FA34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78341-A94B-AF51-EA2C-07F64D141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95769-5E80-F953-9B8E-AFB325022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8D105-505E-6E34-E7E9-F71E83BE1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4CE51-4AE1-4B3E-ADEE-F11D146BF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E2D05-2052-EA95-F9AD-34B4BB863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EF73B-BBD0-3069-FF35-F9F7C03E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D6F0-63EE-5811-EB3C-170F54F27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63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2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96C17-6CE0-4E4B-B368-C11B3FDA8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2667D-B052-B5D3-1878-E737FFFF7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30F94-1E7C-3E79-79E8-AE01BB114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95C1E-2AC0-D418-8B4C-F890D5C1B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8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53594-FAEF-CE2D-8513-5A9C5A985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63420-F6FA-F0EA-F55B-D88D38B21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184B6-CA95-C0BF-1949-EE0E0345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2C76A-4546-9D36-7361-E4739444A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3CD7-FAB8-2A62-07A4-7DD75F87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78322-6187-CF6F-7507-EA43AC349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3BB03-2052-AFFB-CE9E-BFA867DC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7D802-7448-8FBE-1A27-75838BD67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02F42-A58A-4A0A-A4B6-4E5CF46A0F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6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4B28-090F-A7BA-3890-92F61574A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C5F10-D2F1-713A-4283-4C3B277E3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E415-3243-35D8-80A7-6296C594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5E9A9-523A-0820-5873-574E1EB8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60F9F-86D9-552A-BD01-8C66FAE1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2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DF0F9-BEAD-F560-FA60-D5F23EF1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70245-0A23-51D0-24EE-FBBA866FC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B7A8F-691B-2675-8C7D-6571C538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B7406-6A2C-1B85-2E61-AB346023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1B681-0339-1BC5-B93D-2CE3855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4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635E8-FA40-17F1-DCC9-35C94DE3E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DC068-7722-5B63-B6E2-1700AB288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79978-958D-B1A2-95DD-C6DCA588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7B39-1C7C-6F94-0BB8-B4885EB9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99E8-B340-061D-246E-563B6032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0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D75F-1F18-58B4-1DC8-6B97A70C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235D6-6BBC-C04B-39F4-D6CF2B97E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ECD3F-2EEB-5D17-B104-69D4C237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1694-BA5D-2E38-66BF-0214F434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235E8-FE79-498C-C28C-D38A322C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9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209B-DB89-11F4-0300-276EACDA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356B3-813A-B6A5-06A3-2D9DE75B8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53305-21ED-6882-62F8-49056CDB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5D55-6139-98C5-CD6B-6018407D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D7EEC-3BB3-73A3-F076-2D6F09C9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B7CF-6222-4643-72F5-FBFFDAD2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DC34-A5C7-2320-030A-6E56B465F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1B7EF-B5A5-32CB-1AB8-596B41166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C989A-8CD7-6DDF-3FF8-230DEA59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8CE42-9B5B-7A36-AC5B-2CFA2F2E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27840-54A1-C9E1-E266-9907DAF2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5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99F8-A9B3-42B8-7D53-F5DD44BF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051C2-0881-925C-465C-19D329340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5868C-F4EA-174D-D2AA-B498F805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D26D8-9690-8FB8-1C73-A4822C494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C756A-CA81-2A82-766A-40CC2FF26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DC31D-DF9B-A456-9FD3-A9013B0C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54B52-FF2D-708B-ADE7-7E87310A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0850D-6D60-91A7-9D11-FB137184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939B-2972-0C9F-0F9E-F82F0601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4B29-614F-E6B9-7207-1B5C18A6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F8F87-E198-7D5D-CBF5-EFEA1A4E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B14F2-E9BA-546F-FEC0-702797EF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A43C1-4B61-1DB8-ADED-7178A7DB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44684-5AA6-AA9E-AEA5-DCDA45B8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371F3-5A18-A502-03CF-34D79FE6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267F-1BAB-B313-F74C-A0355FFC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FEC5-9067-51A7-9DC5-0259CDABC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D1924-D9B1-0A4C-0F88-B8B44542A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86433-E44F-0AC4-A340-254011DF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BBC11-5D3F-AAAE-6A94-92FED4FF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DBF68-D30F-F1B9-C70C-9EEA180A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4B6D-A168-B077-E3FC-AF493D11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5A478-42BC-0083-2313-3957F5A55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BCF13-EAF3-0A0B-356B-7C9DC0C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33489-5A72-84FC-34F0-EAA2FD31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E716D-91A8-C3D9-1713-23EDBA63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0A04D-1C59-F798-D61E-DB6FC407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8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8A29C-4313-4A3C-51C3-4ED04F73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7AA8C-A96B-2985-B21A-CB18BED0F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FA567-4AD3-6405-B54C-58779D11C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025746-7355-4DE4-9244-FE52021ECEF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B0093-D104-A001-D519-27D497500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2FCE-9BC4-C9E2-382B-A9FCCCD18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0EBC1-4B7D-448C-9D94-CE54AD9B6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1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1.wdp"/><Relationship Id="rId10" Type="http://schemas.microsoft.com/office/2007/relationships/diagramDrawing" Target="../diagrams/drawing8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microsoft.com/office/2007/relationships/hdphoto" Target="../media/hdphoto1.wdp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microsoft.com/office/2007/relationships/hdphoto" Target="../media/hdphoto1.wdp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microsoft.com/office/2007/relationships/hdphoto" Target="../media/hdphoto1.wdp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microsoft.com/office/2007/relationships/hdphoto" Target="../media/hdphoto1.wdp"/><Relationship Id="rId9" Type="http://schemas.microsoft.com/office/2007/relationships/diagramDrawing" Target="../diagrams/drawin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microsoft.com/office/2007/relationships/hdphoto" Target="../media/hdphoto1.wdp"/><Relationship Id="rId9" Type="http://schemas.microsoft.com/office/2007/relationships/diagramDrawing" Target="../diagrams/drawing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microsoft.com/office/2007/relationships/hdphoto" Target="../media/hdphoto1.wdp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0" Type="http://schemas.openxmlformats.org/officeDocument/2006/relationships/diagramData" Target="../diagrams/data17.xml"/><Relationship Id="rId4" Type="http://schemas.microsoft.com/office/2007/relationships/hdphoto" Target="../media/hdphoto1.wdp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0" Type="http://schemas.openxmlformats.org/officeDocument/2006/relationships/diagramData" Target="../diagrams/data19.xml"/><Relationship Id="rId4" Type="http://schemas.microsoft.com/office/2007/relationships/hdphoto" Target="../media/hdphoto1.wdp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0" Type="http://schemas.openxmlformats.org/officeDocument/2006/relationships/diagramData" Target="../diagrams/data21.xml"/><Relationship Id="rId4" Type="http://schemas.microsoft.com/office/2007/relationships/hdphoto" Target="../media/hdphoto1.wdp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microsoft.com/office/2007/relationships/hdphoto" Target="../media/hdphoto1.wdp"/><Relationship Id="rId10" Type="http://schemas.microsoft.com/office/2007/relationships/diagramDrawing" Target="../diagrams/drawing2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diagramDrawing" Target="../diagrams/drawing2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diagramQuickStyle" Target="../diagrams/quickStyle23.xml"/><Relationship Id="rId5" Type="http://schemas.openxmlformats.org/officeDocument/2006/relationships/image" Target="../media/image13.png"/><Relationship Id="rId10" Type="http://schemas.openxmlformats.org/officeDocument/2006/relationships/diagramLayout" Target="../diagrams/layout23.xml"/><Relationship Id="rId4" Type="http://schemas.openxmlformats.org/officeDocument/2006/relationships/notesSlide" Target="../notesSlides/notesSlide14.xml"/><Relationship Id="rId9" Type="http://schemas.openxmlformats.org/officeDocument/2006/relationships/diagramData" Target="../diagrams/data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microsoft.com/office/2007/relationships/hdphoto" Target="../media/hdphoto1.wdp"/><Relationship Id="rId9" Type="http://schemas.microsoft.com/office/2007/relationships/diagramDrawing" Target="../diagrams/drawin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diagramDrawing" Target="../diagrams/drawing2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6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diagramDrawing" Target="../diagrams/drawing2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7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diagramDrawing" Target="../diagrams/drawing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8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11" Type="http://schemas.openxmlformats.org/officeDocument/2006/relationships/image" Target="../media/image17.png"/><Relationship Id="rId5" Type="http://schemas.openxmlformats.org/officeDocument/2006/relationships/diagramData" Target="../diagrams/data28.xml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diagramDrawing" Target="../diagrams/drawing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diagramDrawing" Target="../diagrams/drawing29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diagramQuickStyle" Target="../diagrams/quickStyle29.xml"/><Relationship Id="rId5" Type="http://schemas.openxmlformats.org/officeDocument/2006/relationships/image" Target="../media/image13.png"/><Relationship Id="rId10" Type="http://schemas.openxmlformats.org/officeDocument/2006/relationships/diagramLayout" Target="../diagrams/layout29.xml"/><Relationship Id="rId4" Type="http://schemas.openxmlformats.org/officeDocument/2006/relationships/notesSlide" Target="../notesSlides/notesSlide19.xml"/><Relationship Id="rId9" Type="http://schemas.openxmlformats.org/officeDocument/2006/relationships/diagramData" Target="../diagrams/data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1.wdp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microsoft.com/office/2007/relationships/hdphoto" Target="../media/hdphoto1.wdp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microsoft.com/office/2007/relationships/hdphoto" Target="../media/hdphoto1.wdp"/><Relationship Id="rId10" Type="http://schemas.microsoft.com/office/2007/relationships/diagramDrawing" Target="../diagrams/drawing7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F7BC4-526F-9B41-2763-19AE703C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tall metal tower with olympic rings around it&#10;&#10;Description automatically generated">
            <a:extLst>
              <a:ext uri="{FF2B5EF4-FFF2-40B4-BE49-F238E27FC236}">
                <a16:creationId xmlns:a16="http://schemas.microsoft.com/office/drawing/2014/main" id="{2591269E-8E19-9DE3-FF3C-63C8D8B9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r="5871"/>
          <a:stretch/>
        </p:blipFill>
        <p:spPr>
          <a:xfrm>
            <a:off x="-801688" y="-607862"/>
            <a:ext cx="8560858" cy="7465864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01C37C-F45F-AD81-65B9-80A629F4834C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0079842 w 12192000"/>
              <a:gd name="connsiteY0" fmla="*/ 6858000 h 6858000"/>
              <a:gd name="connsiteX1" fmla="*/ 9132030 w 12192000"/>
              <a:gd name="connsiteY1" fmla="*/ 6858000 h 6858000"/>
              <a:gd name="connsiteX2" fmla="*/ 6872141 w 12192000"/>
              <a:gd name="connsiteY2" fmla="*/ 2953732 h 6858000"/>
              <a:gd name="connsiteX3" fmla="*/ 4612251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6" fmla="*/ 6147837 w 12192000"/>
              <a:gd name="connsiteY6" fmla="*/ 0 h 6858000"/>
              <a:gd name="connsiteX7" fmla="*/ 9626338 w 12192000"/>
              <a:gd name="connsiteY7" fmla="*/ 6009587 h 6858000"/>
              <a:gd name="connsiteX8" fmla="*/ 12192000 w 12192000"/>
              <a:gd name="connsiteY8" fmla="*/ 1577056 h 6858000"/>
              <a:gd name="connsiteX9" fmla="*/ 12192000 w 12192000"/>
              <a:gd name="connsiteY9" fmla="*/ 3208959 h 6858000"/>
              <a:gd name="connsiteX10" fmla="*/ 10079842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0079842" y="6858000"/>
                </a:moveTo>
                <a:lnTo>
                  <a:pt x="9132030" y="6858000"/>
                </a:lnTo>
                <a:lnTo>
                  <a:pt x="6872141" y="2953732"/>
                </a:lnTo>
                <a:lnTo>
                  <a:pt x="4612251" y="6858000"/>
                </a:lnTo>
                <a:lnTo>
                  <a:pt x="0" y="6858000"/>
                </a:lnTo>
                <a:lnTo>
                  <a:pt x="0" y="0"/>
                </a:lnTo>
                <a:lnTo>
                  <a:pt x="6147837" y="0"/>
                </a:lnTo>
                <a:lnTo>
                  <a:pt x="9626338" y="6009587"/>
                </a:lnTo>
                <a:lnTo>
                  <a:pt x="12192000" y="1577056"/>
                </a:lnTo>
                <a:lnTo>
                  <a:pt x="12192000" y="3208959"/>
                </a:lnTo>
                <a:lnTo>
                  <a:pt x="10079842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FCD68C-1D66-05ED-1A2D-054D0A63AE90}"/>
              </a:ext>
            </a:extLst>
          </p:cNvPr>
          <p:cNvSpPr txBox="1"/>
          <p:nvPr/>
        </p:nvSpPr>
        <p:spPr>
          <a:xfrm>
            <a:off x="6785052" y="2648933"/>
            <a:ext cx="46266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OLYMPIC GAMES</a:t>
            </a:r>
            <a:br>
              <a:rPr lang="en-US" dirty="0">
                <a:latin typeface="Amasis MT Pro" panose="02040504050005020304" pitchFamily="18" charset="0"/>
              </a:rPr>
            </a:br>
            <a:br>
              <a:rPr lang="en-US" dirty="0">
                <a:latin typeface="Amasis MT Pro" panose="02040504050005020304" pitchFamily="18" charset="0"/>
              </a:rPr>
            </a:br>
            <a:r>
              <a:rPr lang="en-US" sz="1400" dirty="0" err="1">
                <a:latin typeface="Amasis MT Pro" panose="02040504050005020304" pitchFamily="18" charset="0"/>
              </a:rPr>
              <a:t>Avaliação</a:t>
            </a:r>
            <a:r>
              <a:rPr lang="en-US" sz="1400" dirty="0">
                <a:latin typeface="Amasis MT Pro" panose="02040504050005020304" pitchFamily="18" charset="0"/>
              </a:rPr>
              <a:t> Intermedia Grupo – 14</a:t>
            </a:r>
          </a:p>
          <a:p>
            <a:pPr algn="ctr"/>
            <a:r>
              <a:rPr lang="en-US" sz="1400" dirty="0">
                <a:latin typeface="Amasis MT Pro" panose="02040504050005020304" pitchFamily="18" charset="0"/>
              </a:rPr>
              <a:t>20/11/2024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9C285F3-D198-0A17-A9E4-A1C833EE507D}"/>
              </a:ext>
            </a:extLst>
          </p:cNvPr>
          <p:cNvSpPr/>
          <p:nvPr/>
        </p:nvSpPr>
        <p:spPr>
          <a:xfrm>
            <a:off x="7220932" y="2348792"/>
            <a:ext cx="4044099" cy="3189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8A2186-A6F9-2B31-0A16-52D4101936AC}"/>
              </a:ext>
            </a:extLst>
          </p:cNvPr>
          <p:cNvSpPr txBox="1"/>
          <p:nvPr/>
        </p:nvSpPr>
        <p:spPr>
          <a:xfrm>
            <a:off x="4889365" y="2268030"/>
            <a:ext cx="699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Base de Dados</a:t>
            </a:r>
          </a:p>
        </p:txBody>
      </p:sp>
      <p:pic>
        <p:nvPicPr>
          <p:cNvPr id="62" name="Picture 2" descr="Escola de Ciências">
            <a:extLst>
              <a:ext uri="{FF2B5EF4-FFF2-40B4-BE49-F238E27FC236}">
                <a16:creationId xmlns:a16="http://schemas.microsoft.com/office/drawing/2014/main" id="{8E9D751C-6FC1-FA84-EC0F-686BCFD94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538" y="0"/>
            <a:ext cx="19526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1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8819-23B4-1DB0-E83D-7C607A2A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Olimpíadas de Paris: tudo que você precisa saber">
            <a:extLst>
              <a:ext uri="{FF2B5EF4-FFF2-40B4-BE49-F238E27FC236}">
                <a16:creationId xmlns:a16="http://schemas.microsoft.com/office/drawing/2014/main" id="{650C329B-A21E-4A31-BA82-1CE57A5A6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1484FDA-3069-4E3C-CCE1-8CF31C512168}"/>
              </a:ext>
            </a:extLst>
          </p:cNvPr>
          <p:cNvSpPr/>
          <p:nvPr/>
        </p:nvSpPr>
        <p:spPr>
          <a:xfrm>
            <a:off x="1225337" y="1331710"/>
            <a:ext cx="9741326" cy="3761928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3537F5-9C35-993C-6E29-1888D63C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FAB9D-3170-1075-9DE4-BB19C9CB4886}"/>
              </a:ext>
            </a:extLst>
          </p:cNvPr>
          <p:cNvSpPr txBox="1"/>
          <p:nvPr/>
        </p:nvSpPr>
        <p:spPr>
          <a:xfrm>
            <a:off x="2731043" y="1389846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Plano de execução do trabalho</a:t>
            </a:r>
          </a:p>
        </p:txBody>
      </p:sp>
      <p:pic>
        <p:nvPicPr>
          <p:cNvPr id="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DD84A4F-0687-D710-F9CC-F9E828CBB1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D6AD2F-EC16-AF36-ED7F-9F75A5978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26" y="1971203"/>
            <a:ext cx="9351455" cy="2890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A924B-FC54-D1A6-42BB-E145BCC2A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85D96F18-2221-7A7F-7BE5-2D537996A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1B5690C-7EBD-CA90-9B48-CC7FEFB82863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884EA2-3743-5EAF-78AC-0B291D6E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C7D24F5F-5DC7-75CF-DAF6-7536AAEDFC44}"/>
              </a:ext>
            </a:extLst>
          </p:cNvPr>
          <p:cNvSpPr/>
          <p:nvPr/>
        </p:nvSpPr>
        <p:spPr>
          <a:xfrm>
            <a:off x="9584045" y="143487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0A47F-7D57-5A94-24AF-00F70223C5D3}"/>
              </a:ext>
            </a:extLst>
          </p:cNvPr>
          <p:cNvSpPr txBox="1"/>
          <p:nvPr/>
        </p:nvSpPr>
        <p:spPr>
          <a:xfrm>
            <a:off x="308068" y="1503491"/>
            <a:ext cx="67299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Copperplate Gothic Bold" panose="020E0705020206020404" pitchFamily="34" charset="0"/>
              </a:rPr>
              <a:t>02</a:t>
            </a:r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Requisitos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4BE323FF-EA0F-8905-C4AF-098013B2C3EB}"/>
              </a:ext>
            </a:extLst>
          </p:cNvPr>
          <p:cNvSpPr/>
          <p:nvPr/>
        </p:nvSpPr>
        <p:spPr>
          <a:xfrm>
            <a:off x="8300514" y="5898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5CE285A-9BA5-D906-DA24-37A74B2E15CE}"/>
              </a:ext>
            </a:extLst>
          </p:cNvPr>
          <p:cNvSpPr/>
          <p:nvPr/>
        </p:nvSpPr>
        <p:spPr>
          <a:xfrm>
            <a:off x="8300514" y="231416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211E9D5-15DB-86BF-B5D9-8A5226F66E11}"/>
              </a:ext>
            </a:extLst>
          </p:cNvPr>
          <p:cNvSpPr/>
          <p:nvPr/>
        </p:nvSpPr>
        <p:spPr>
          <a:xfrm>
            <a:off x="9584045" y="319345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1CD7E787-2819-57DB-4A98-A54BF36CFFE7}"/>
              </a:ext>
            </a:extLst>
          </p:cNvPr>
          <p:cNvSpPr/>
          <p:nvPr/>
        </p:nvSpPr>
        <p:spPr>
          <a:xfrm>
            <a:off x="8300513" y="407339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64A6F8-AD14-4C8D-CEFD-B3E24C618AE0}"/>
              </a:ext>
            </a:extLst>
          </p:cNvPr>
          <p:cNvSpPr txBox="1"/>
          <p:nvPr/>
        </p:nvSpPr>
        <p:spPr>
          <a:xfrm>
            <a:off x="8499269" y="4230463"/>
            <a:ext cx="269305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controlo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AB0592-4C8C-5B7B-CB51-5BE47DF8018C}"/>
              </a:ext>
            </a:extLst>
          </p:cNvPr>
          <p:cNvSpPr txBox="1"/>
          <p:nvPr/>
        </p:nvSpPr>
        <p:spPr>
          <a:xfrm>
            <a:off x="9619312" y="3351173"/>
            <a:ext cx="2262433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manipulação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981799-1333-F003-21E7-3E174B3737B9}"/>
              </a:ext>
            </a:extLst>
          </p:cNvPr>
          <p:cNvSpPr txBox="1"/>
          <p:nvPr/>
        </p:nvSpPr>
        <p:spPr>
          <a:xfrm>
            <a:off x="8420130" y="2471883"/>
            <a:ext cx="2327829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descrição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3CBFD2-D7EC-1517-E9BE-C686F7E4BF33}"/>
              </a:ext>
            </a:extLst>
          </p:cNvPr>
          <p:cNvSpPr txBox="1"/>
          <p:nvPr/>
        </p:nvSpPr>
        <p:spPr>
          <a:xfrm>
            <a:off x="9619623" y="1505862"/>
            <a:ext cx="2363583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Organização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dos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levantados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4D5B6-3A39-D0A3-4096-C4EF17E4FFB4}"/>
              </a:ext>
            </a:extLst>
          </p:cNvPr>
          <p:cNvSpPr txBox="1"/>
          <p:nvPr/>
        </p:nvSpPr>
        <p:spPr>
          <a:xfrm>
            <a:off x="8365909" y="565905"/>
            <a:ext cx="2262433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Método de levantamento e de análise de requisitos adotado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3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6B229450-EB12-F630-841E-19D3ED97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B65E6-195E-6424-A696-B1C65D9B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limpíadas de Paris: tudo que você precisa saber">
            <a:extLst>
              <a:ext uri="{FF2B5EF4-FFF2-40B4-BE49-F238E27FC236}">
                <a16:creationId xmlns:a16="http://schemas.microsoft.com/office/drawing/2014/main" id="{E10BAFAB-E62B-EBD4-9FB7-538CB599C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3F2470C-F41C-0478-B18B-77C327D9779A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CF1EA78-12DC-8FB2-5378-B8EB6A6F56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8722FA-2C1A-F125-BD52-BDAC8B78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5ABE4-936C-79FC-D8A4-47163AD7D0D2}"/>
              </a:ext>
            </a:extLst>
          </p:cNvPr>
          <p:cNvSpPr txBox="1"/>
          <p:nvPr/>
        </p:nvSpPr>
        <p:spPr>
          <a:xfrm>
            <a:off x="279937" y="899206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Método de levantamento e de análise de requisitos adotado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6C69ED-3C94-7659-4775-EB658A8BF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1664184"/>
              </p:ext>
            </p:extLst>
          </p:nvPr>
        </p:nvGraphicFramePr>
        <p:xfrm>
          <a:off x="272801" y="2162394"/>
          <a:ext cx="6729909" cy="156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E2670D3-0D69-75A2-3293-56F5A868D57A}"/>
              </a:ext>
            </a:extLst>
          </p:cNvPr>
          <p:cNvSpPr/>
          <p:nvPr/>
        </p:nvSpPr>
        <p:spPr>
          <a:xfrm>
            <a:off x="9584045" y="105438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D660D099-3055-810D-F6D0-C7E329EF8075}"/>
              </a:ext>
            </a:extLst>
          </p:cNvPr>
          <p:cNvSpPr/>
          <p:nvPr/>
        </p:nvSpPr>
        <p:spPr>
          <a:xfrm>
            <a:off x="8300514" y="19336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5F9950EF-1084-2062-AEE5-863D97C928B3}"/>
              </a:ext>
            </a:extLst>
          </p:cNvPr>
          <p:cNvSpPr/>
          <p:nvPr/>
        </p:nvSpPr>
        <p:spPr>
          <a:xfrm>
            <a:off x="9584045" y="281296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5A8DA728-8801-C87F-7CFB-C50E7FE71EAB}"/>
              </a:ext>
            </a:extLst>
          </p:cNvPr>
          <p:cNvSpPr/>
          <p:nvPr/>
        </p:nvSpPr>
        <p:spPr>
          <a:xfrm>
            <a:off x="8300513" y="369290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3C858E-0C6A-158A-9C58-3EB6AB513661}"/>
              </a:ext>
            </a:extLst>
          </p:cNvPr>
          <p:cNvSpPr txBox="1"/>
          <p:nvPr/>
        </p:nvSpPr>
        <p:spPr>
          <a:xfrm>
            <a:off x="8499269" y="3849971"/>
            <a:ext cx="269305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controlo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4F218-3730-5C03-FBB3-1E81894B7D0B}"/>
              </a:ext>
            </a:extLst>
          </p:cNvPr>
          <p:cNvSpPr txBox="1"/>
          <p:nvPr/>
        </p:nvSpPr>
        <p:spPr>
          <a:xfrm>
            <a:off x="9619312" y="2970681"/>
            <a:ext cx="2262433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manipulação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68EC1C-B17C-967C-BEFE-8FAD03F6FAC4}"/>
              </a:ext>
            </a:extLst>
          </p:cNvPr>
          <p:cNvSpPr txBox="1"/>
          <p:nvPr/>
        </p:nvSpPr>
        <p:spPr>
          <a:xfrm>
            <a:off x="8420130" y="2091391"/>
            <a:ext cx="2327829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descrição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1A3AFE-D139-DD7A-38E5-D2DCB453363A}"/>
              </a:ext>
            </a:extLst>
          </p:cNvPr>
          <p:cNvSpPr txBox="1"/>
          <p:nvPr/>
        </p:nvSpPr>
        <p:spPr>
          <a:xfrm>
            <a:off x="9619623" y="1125370"/>
            <a:ext cx="2363583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Organização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dos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levantados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55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0635E819-4D07-3D1C-565B-1D00E8BC0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5986" y="6545041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82185-9D1D-FA5D-974A-DD4C9831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1EB0F8E2-050A-08B7-E41D-09FA22DD1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B446E1F-38FC-5026-26C4-FC80EAC9ED6A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A2F8DC6E-F0FB-8695-7A2A-B699B8200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1051A2-EC21-6597-738A-088DCFC7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76980-9498-A30F-8E41-CCC3F7A48D78}"/>
              </a:ext>
            </a:extLst>
          </p:cNvPr>
          <p:cNvSpPr txBox="1"/>
          <p:nvPr/>
        </p:nvSpPr>
        <p:spPr>
          <a:xfrm>
            <a:off x="279937" y="899206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Organização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dos 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requisitos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levantados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D563E-3830-7218-CF60-FA40BB841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723303"/>
              </p:ext>
            </p:extLst>
          </p:nvPr>
        </p:nvGraphicFramePr>
        <p:xfrm>
          <a:off x="279937" y="2155748"/>
          <a:ext cx="6722773" cy="165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D2C8E269-A887-182A-E90F-6B77457A3D34}"/>
              </a:ext>
            </a:extLst>
          </p:cNvPr>
          <p:cNvSpPr/>
          <p:nvPr/>
        </p:nvSpPr>
        <p:spPr>
          <a:xfrm>
            <a:off x="8300514" y="138748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98A4EA5-8DD6-F3EE-DECB-A9E05CD45A8B}"/>
              </a:ext>
            </a:extLst>
          </p:cNvPr>
          <p:cNvSpPr/>
          <p:nvPr/>
        </p:nvSpPr>
        <p:spPr>
          <a:xfrm>
            <a:off x="9584045" y="226677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C43B6EE-2329-F19D-503F-C4EB9C2D4219}"/>
              </a:ext>
            </a:extLst>
          </p:cNvPr>
          <p:cNvSpPr/>
          <p:nvPr/>
        </p:nvSpPr>
        <p:spPr>
          <a:xfrm>
            <a:off x="8300513" y="314671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82AE2-A894-F767-0FCC-123DF9AEFC87}"/>
              </a:ext>
            </a:extLst>
          </p:cNvPr>
          <p:cNvSpPr txBox="1"/>
          <p:nvPr/>
        </p:nvSpPr>
        <p:spPr>
          <a:xfrm>
            <a:off x="8499269" y="3303784"/>
            <a:ext cx="269305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controlo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DFFC8-F2F6-185E-6AEF-2090AEC41DC8}"/>
              </a:ext>
            </a:extLst>
          </p:cNvPr>
          <p:cNvSpPr txBox="1"/>
          <p:nvPr/>
        </p:nvSpPr>
        <p:spPr>
          <a:xfrm>
            <a:off x="9619312" y="2424494"/>
            <a:ext cx="2262433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manipulação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E83A3-A097-D56F-46EA-8F78D00791AA}"/>
              </a:ext>
            </a:extLst>
          </p:cNvPr>
          <p:cNvSpPr txBox="1"/>
          <p:nvPr/>
        </p:nvSpPr>
        <p:spPr>
          <a:xfrm>
            <a:off x="8420130" y="1545204"/>
            <a:ext cx="2327829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descrição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19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D4E9A516-8210-E0CB-C358-F6750F136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5986" y="6545041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95F79-7CD6-C82A-B593-D13524D82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36CE7AAC-05B1-1142-D31E-770B5B2E8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555A514-F20B-036B-95A1-645944FF3E26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37C2ACF-8B5F-C369-51F5-7F9D291BF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F35CE8-54B4-292F-16B7-3617A70AD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0723A-CF0F-3AC5-91A0-2F2C35B18822}"/>
              </a:ext>
            </a:extLst>
          </p:cNvPr>
          <p:cNvSpPr txBox="1"/>
          <p:nvPr/>
        </p:nvSpPr>
        <p:spPr>
          <a:xfrm>
            <a:off x="279937" y="807822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Requisitos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de 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descrição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F13689-9CED-2007-1105-B35A6FB37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768462"/>
              </p:ext>
            </p:extLst>
          </p:nvPr>
        </p:nvGraphicFramePr>
        <p:xfrm>
          <a:off x="279937" y="2155748"/>
          <a:ext cx="6722773" cy="165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2686132-27E5-784C-92BF-6BC77F6E3432}"/>
              </a:ext>
            </a:extLst>
          </p:cNvPr>
          <p:cNvSpPr/>
          <p:nvPr/>
        </p:nvSpPr>
        <p:spPr>
          <a:xfrm>
            <a:off x="9584045" y="178809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BB9F821-89B5-34B2-3ECA-612D123E06D5}"/>
              </a:ext>
            </a:extLst>
          </p:cNvPr>
          <p:cNvSpPr/>
          <p:nvPr/>
        </p:nvSpPr>
        <p:spPr>
          <a:xfrm>
            <a:off x="8300513" y="266803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0D966-76AD-D27B-FA98-0D8915A0D9AA}"/>
              </a:ext>
            </a:extLst>
          </p:cNvPr>
          <p:cNvSpPr txBox="1"/>
          <p:nvPr/>
        </p:nvSpPr>
        <p:spPr>
          <a:xfrm>
            <a:off x="8499269" y="2825103"/>
            <a:ext cx="269305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controlo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4BA72-7629-83C9-EE69-C5B08EE91A89}"/>
              </a:ext>
            </a:extLst>
          </p:cNvPr>
          <p:cNvSpPr txBox="1"/>
          <p:nvPr/>
        </p:nvSpPr>
        <p:spPr>
          <a:xfrm>
            <a:off x="9619312" y="1945813"/>
            <a:ext cx="2262433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manipulação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19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67312E7-A403-F070-EF06-843FDF20F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5986" y="6545041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0777-3D42-C0BD-92B9-7CF4C782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EBBC77F2-4653-FD65-0B02-3CA820914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48C3544A-8FF2-DFB9-AE9D-9C40E4C37BF9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0EC2407-E015-93FB-7D81-16F08A6F5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69D4D0F-802B-DE31-23CF-B91F1A33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F192BF-B9A1-5150-C65C-F4D49339936A}"/>
              </a:ext>
            </a:extLst>
          </p:cNvPr>
          <p:cNvSpPr txBox="1"/>
          <p:nvPr/>
        </p:nvSpPr>
        <p:spPr>
          <a:xfrm>
            <a:off x="279937" y="807822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Requisitos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de </a:t>
            </a:r>
            <a:r>
              <a:rPr lang="en-US" sz="2800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m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anipulação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B8B2F0-A77F-7C50-0D09-E3E88F948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9059"/>
              </p:ext>
            </p:extLst>
          </p:nvPr>
        </p:nvGraphicFramePr>
        <p:xfrm>
          <a:off x="279937" y="2155748"/>
          <a:ext cx="6722773" cy="165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BBBAF14-0564-566C-C968-08E9358D0B6F}"/>
              </a:ext>
            </a:extLst>
          </p:cNvPr>
          <p:cNvSpPr/>
          <p:nvPr/>
        </p:nvSpPr>
        <p:spPr>
          <a:xfrm>
            <a:off x="8300513" y="1999111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D5608-4861-BCAD-1699-0594DF30A5A2}"/>
              </a:ext>
            </a:extLst>
          </p:cNvPr>
          <p:cNvSpPr txBox="1"/>
          <p:nvPr/>
        </p:nvSpPr>
        <p:spPr>
          <a:xfrm>
            <a:off x="8499269" y="2156177"/>
            <a:ext cx="269305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Requisitos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controlo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19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0E5511F6-3C26-E39B-9A26-11DB2ECB8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5986" y="6545041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2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B7294-A759-BD1E-B10A-913E841D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34094A57-9224-9007-23F8-F20C09CD9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48704DF-D960-6B74-CF11-45F24179EF5E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E55A7ED-7E7C-9481-F17E-332C29E41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2CFA03-947F-EF1C-79E4-9FADBFAA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7881DC-C316-CDA4-16A7-C9204BEC584B}"/>
              </a:ext>
            </a:extLst>
          </p:cNvPr>
          <p:cNvSpPr txBox="1"/>
          <p:nvPr/>
        </p:nvSpPr>
        <p:spPr>
          <a:xfrm>
            <a:off x="279937" y="807822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Requisitos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de </a:t>
            </a:r>
            <a:r>
              <a:rPr lang="en-US" sz="2800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c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ontrolo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FDBAAD-FE6C-D4F3-C1E1-3D0CFD7B6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969011"/>
              </p:ext>
            </p:extLst>
          </p:nvPr>
        </p:nvGraphicFramePr>
        <p:xfrm>
          <a:off x="279937" y="2155748"/>
          <a:ext cx="6722773" cy="1655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FD10D8D-1E99-BA8F-2939-644457339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5986" y="6545041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B7A7-2BC1-D489-C52E-2FB22627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5A732878-1338-C9F4-6BDF-9AC8BB096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E8B383D-6FD4-9C27-51F8-62A5E59B2EFC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8D90103-E03D-7AA4-B309-FF7B99343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64FD4E-9224-64ED-71F5-4A41C975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1B311F7F-5705-2B6F-BF31-496C41468F4F}"/>
              </a:ext>
            </a:extLst>
          </p:cNvPr>
          <p:cNvSpPr/>
          <p:nvPr/>
        </p:nvSpPr>
        <p:spPr>
          <a:xfrm>
            <a:off x="9602964" y="165575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A9B90-6FA3-0FEB-F0C7-CE05BE3B5211}"/>
              </a:ext>
            </a:extLst>
          </p:cNvPr>
          <p:cNvSpPr txBox="1"/>
          <p:nvPr/>
        </p:nvSpPr>
        <p:spPr>
          <a:xfrm>
            <a:off x="308068" y="1503491"/>
            <a:ext cx="67299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Copperplate Gothic Bold" panose="020E0705020206020404" pitchFamily="34" charset="0"/>
              </a:rPr>
              <a:t>03</a:t>
            </a:r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Modelação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Concetual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B9DDD4FF-B6C2-60BB-261D-2478E526EB91}"/>
              </a:ext>
            </a:extLst>
          </p:cNvPr>
          <p:cNvSpPr/>
          <p:nvPr/>
        </p:nvSpPr>
        <p:spPr>
          <a:xfrm>
            <a:off x="8319433" y="81070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40ABFFA8-6E4C-E672-D65F-411CF6812506}"/>
              </a:ext>
            </a:extLst>
          </p:cNvPr>
          <p:cNvSpPr/>
          <p:nvPr/>
        </p:nvSpPr>
        <p:spPr>
          <a:xfrm>
            <a:off x="8319433" y="253504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F7D49B66-9BAC-AF31-2DB4-6424FE3ACA5D}"/>
              </a:ext>
            </a:extLst>
          </p:cNvPr>
          <p:cNvSpPr/>
          <p:nvPr/>
        </p:nvSpPr>
        <p:spPr>
          <a:xfrm>
            <a:off x="9602964" y="34143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34B7646D-FA3A-21F8-D375-61890573438B}"/>
              </a:ext>
            </a:extLst>
          </p:cNvPr>
          <p:cNvSpPr/>
          <p:nvPr/>
        </p:nvSpPr>
        <p:spPr>
          <a:xfrm>
            <a:off x="8319432" y="429428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7D5886-0EC0-437F-55A0-4CFD5876CE0E}"/>
              </a:ext>
            </a:extLst>
          </p:cNvPr>
          <p:cNvSpPr txBox="1"/>
          <p:nvPr/>
        </p:nvSpPr>
        <p:spPr>
          <a:xfrm>
            <a:off x="8839804" y="4437199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D0D972-0FB9-91C5-D96B-65827BAB1192}"/>
              </a:ext>
            </a:extLst>
          </p:cNvPr>
          <p:cNvSpPr txBox="1"/>
          <p:nvPr/>
        </p:nvSpPr>
        <p:spPr>
          <a:xfrm>
            <a:off x="10125875" y="3390032"/>
            <a:ext cx="2170725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</a:t>
            </a:r>
          </a:p>
          <a:p>
            <a:r>
              <a:rPr lang="pt-BR" sz="1400" dirty="0">
                <a:solidFill>
                  <a:srgbClr val="262626"/>
                </a:solidFill>
                <a:latin typeface="Amasis MT Pro" panose="02040504050005020304" pitchFamily="18" charset="0"/>
              </a:rPr>
              <a:t>dos atributos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A26CC-A90D-B55B-D976-EA3ED4883F92}"/>
              </a:ext>
            </a:extLst>
          </p:cNvPr>
          <p:cNvSpPr txBox="1"/>
          <p:nvPr/>
        </p:nvSpPr>
        <p:spPr>
          <a:xfrm>
            <a:off x="8649131" y="2514350"/>
            <a:ext cx="1972892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 dos relacionamentos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CB3CEB-5FCF-47F5-7536-32096CF7BE2C}"/>
              </a:ext>
            </a:extLst>
          </p:cNvPr>
          <p:cNvSpPr txBox="1"/>
          <p:nvPr/>
        </p:nvSpPr>
        <p:spPr>
          <a:xfrm>
            <a:off x="10040323" y="1639472"/>
            <a:ext cx="1895983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 das entidades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CF854E-D0C5-7C0C-C7B8-872320D3F4A5}"/>
              </a:ext>
            </a:extLst>
          </p:cNvPr>
          <p:cNvSpPr txBox="1"/>
          <p:nvPr/>
        </p:nvSpPr>
        <p:spPr>
          <a:xfrm>
            <a:off x="8468818" y="961331"/>
            <a:ext cx="203933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Modelação Realizada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C2103E0B-91F9-8F89-AA5B-500D2A488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76AB2-6841-0BFF-EF1A-2F5B82390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B6F4660B-E24D-026B-6285-DA49FC2B1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700EC61-E614-9748-9220-8319680DBE7F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A76CED23-7E54-5C31-E220-C1D5A0421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F46457-2283-E126-8D87-43B22ADB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F6AAA30D-7A64-6EFD-F05C-B63842B925F5}"/>
              </a:ext>
            </a:extLst>
          </p:cNvPr>
          <p:cNvSpPr/>
          <p:nvPr/>
        </p:nvSpPr>
        <p:spPr>
          <a:xfrm>
            <a:off x="9602964" y="109115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1998C-9F1A-DD07-6BBF-1752F7B46B2B}"/>
              </a:ext>
            </a:extLst>
          </p:cNvPr>
          <p:cNvSpPr txBox="1"/>
          <p:nvPr/>
        </p:nvSpPr>
        <p:spPr>
          <a:xfrm>
            <a:off x="309659" y="531223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Modelação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Realizada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8D7CDFE5-4617-8272-57A9-2CA93FFA8118}"/>
              </a:ext>
            </a:extLst>
          </p:cNvPr>
          <p:cNvSpPr/>
          <p:nvPr/>
        </p:nvSpPr>
        <p:spPr>
          <a:xfrm>
            <a:off x="8319433" y="197044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6FF5ABF5-21D1-D98F-6A08-5ED56902ACCF}"/>
              </a:ext>
            </a:extLst>
          </p:cNvPr>
          <p:cNvSpPr/>
          <p:nvPr/>
        </p:nvSpPr>
        <p:spPr>
          <a:xfrm>
            <a:off x="9602964" y="284973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9A705A5F-440A-6E9F-5356-8D0038BF6C0C}"/>
              </a:ext>
            </a:extLst>
          </p:cNvPr>
          <p:cNvSpPr/>
          <p:nvPr/>
        </p:nvSpPr>
        <p:spPr>
          <a:xfrm>
            <a:off x="8319432" y="372967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9A2B09-9B30-A791-3A0C-75E43170C087}"/>
              </a:ext>
            </a:extLst>
          </p:cNvPr>
          <p:cNvSpPr txBox="1"/>
          <p:nvPr/>
        </p:nvSpPr>
        <p:spPr>
          <a:xfrm>
            <a:off x="8839804" y="3872595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4FA139-A9B6-3364-B67E-81E6C307A00C}"/>
              </a:ext>
            </a:extLst>
          </p:cNvPr>
          <p:cNvSpPr txBox="1"/>
          <p:nvPr/>
        </p:nvSpPr>
        <p:spPr>
          <a:xfrm>
            <a:off x="10125876" y="2825428"/>
            <a:ext cx="1793324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</a:t>
            </a:r>
          </a:p>
          <a:p>
            <a:r>
              <a:rPr lang="pt-BR" sz="1400" dirty="0">
                <a:solidFill>
                  <a:srgbClr val="262626"/>
                </a:solidFill>
                <a:latin typeface="Amasis MT Pro" panose="02040504050005020304" pitchFamily="18" charset="0"/>
              </a:rPr>
              <a:t>dos atributos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A965D1-8B28-0737-429E-94D095A3EB7A}"/>
              </a:ext>
            </a:extLst>
          </p:cNvPr>
          <p:cNvSpPr txBox="1"/>
          <p:nvPr/>
        </p:nvSpPr>
        <p:spPr>
          <a:xfrm>
            <a:off x="8649131" y="1949746"/>
            <a:ext cx="1972892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 dos relacionamentos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6E770D-D221-E109-E41A-7436B3703B49}"/>
              </a:ext>
            </a:extLst>
          </p:cNvPr>
          <p:cNvSpPr txBox="1"/>
          <p:nvPr/>
        </p:nvSpPr>
        <p:spPr>
          <a:xfrm>
            <a:off x="10040323" y="1074868"/>
            <a:ext cx="1895983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 das entidades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8DE13AB-9A3C-6295-D1EE-194088B9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4D360A-9151-3044-9261-BB46DEDC4B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273777"/>
              </p:ext>
            </p:extLst>
          </p:nvPr>
        </p:nvGraphicFramePr>
        <p:xfrm>
          <a:off x="272801" y="1881038"/>
          <a:ext cx="6729910" cy="175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3981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57390-A3FD-3C18-3B81-A6973A18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88C604C9-F5A4-E369-73F5-34610B89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7DC74B-8695-3DD3-2F71-F8E350AC8BAC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DBC1C61-84DB-71F9-499F-DA844E960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0388154-B574-1CE5-1323-5DAB7360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EED3F-330A-E688-FF41-0DDDE18DC505}"/>
              </a:ext>
            </a:extLst>
          </p:cNvPr>
          <p:cNvSpPr txBox="1"/>
          <p:nvPr/>
        </p:nvSpPr>
        <p:spPr>
          <a:xfrm>
            <a:off x="309659" y="396209"/>
            <a:ext cx="6729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pt-BR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Identificação e caracterização das entidades</a:t>
            </a:r>
            <a:endParaRPr lang="en-US" sz="2800" b="1" dirty="0">
              <a:latin typeface="Copperplate Gothic Bold" panose="020E0705020206020404" pitchFamily="34" charset="0"/>
            </a:endParaRPr>
          </a:p>
          <a:p>
            <a:pPr algn="ctr"/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9C62C2B0-564A-D00F-F4BB-8DE42F73EEF4}"/>
              </a:ext>
            </a:extLst>
          </p:cNvPr>
          <p:cNvSpPr/>
          <p:nvPr/>
        </p:nvSpPr>
        <p:spPr>
          <a:xfrm>
            <a:off x="8319433" y="144880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C057B13A-34E7-D67D-B585-C3948D71204A}"/>
              </a:ext>
            </a:extLst>
          </p:cNvPr>
          <p:cNvSpPr/>
          <p:nvPr/>
        </p:nvSpPr>
        <p:spPr>
          <a:xfrm>
            <a:off x="9602964" y="232809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D3D4319-2FC8-A559-C0AE-C898189C7E8F}"/>
              </a:ext>
            </a:extLst>
          </p:cNvPr>
          <p:cNvSpPr/>
          <p:nvPr/>
        </p:nvSpPr>
        <p:spPr>
          <a:xfrm>
            <a:off x="8319432" y="320803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586B02-FFDF-7A40-4773-E7055DA58888}"/>
              </a:ext>
            </a:extLst>
          </p:cNvPr>
          <p:cNvSpPr txBox="1"/>
          <p:nvPr/>
        </p:nvSpPr>
        <p:spPr>
          <a:xfrm>
            <a:off x="8839804" y="3350956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92BE80-569D-ABB9-37A9-8D44A3060F88}"/>
              </a:ext>
            </a:extLst>
          </p:cNvPr>
          <p:cNvSpPr txBox="1"/>
          <p:nvPr/>
        </p:nvSpPr>
        <p:spPr>
          <a:xfrm>
            <a:off x="10125876" y="2303789"/>
            <a:ext cx="1793324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</a:t>
            </a:r>
          </a:p>
          <a:p>
            <a:r>
              <a:rPr lang="pt-BR" sz="1400" dirty="0">
                <a:solidFill>
                  <a:srgbClr val="262626"/>
                </a:solidFill>
                <a:latin typeface="Amasis MT Pro" panose="02040504050005020304" pitchFamily="18" charset="0"/>
              </a:rPr>
              <a:t>dos atributos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ACD53-EEDF-8169-AE18-20F65B1C5A0C}"/>
              </a:ext>
            </a:extLst>
          </p:cNvPr>
          <p:cNvSpPr txBox="1"/>
          <p:nvPr/>
        </p:nvSpPr>
        <p:spPr>
          <a:xfrm>
            <a:off x="8649131" y="1428107"/>
            <a:ext cx="1972892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 dos relacionamentos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B408806-CEDA-8F68-1BB0-E7469899B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6B82546-3426-76A4-1DD5-DF12D54C0C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355662"/>
              </p:ext>
            </p:extLst>
          </p:nvPr>
        </p:nvGraphicFramePr>
        <p:xfrm>
          <a:off x="255857" y="1887524"/>
          <a:ext cx="6746854" cy="935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BDDF392-DB81-E849-E5B1-8819C65D0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387252"/>
              </p:ext>
            </p:extLst>
          </p:nvPr>
        </p:nvGraphicFramePr>
        <p:xfrm>
          <a:off x="272800" y="2822979"/>
          <a:ext cx="6746854" cy="935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6118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69CACCD0-D988-88D0-D8ED-145CF04447E1}"/>
              </a:ext>
            </a:extLst>
          </p:cNvPr>
          <p:cNvSpPr/>
          <p:nvPr/>
        </p:nvSpPr>
        <p:spPr>
          <a:xfrm>
            <a:off x="612212" y="2500966"/>
            <a:ext cx="4968458" cy="3041323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tall metal tower with olympic rings around it&#10;&#10;Description automatically generated">
            <a:extLst>
              <a:ext uri="{FF2B5EF4-FFF2-40B4-BE49-F238E27FC236}">
                <a16:creationId xmlns:a16="http://schemas.microsoft.com/office/drawing/2014/main" id="{F29F45AC-0FD5-3DD3-0542-3A6FA55C4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0" r="6863"/>
          <a:stretch/>
        </p:blipFill>
        <p:spPr>
          <a:xfrm>
            <a:off x="6201776" y="0"/>
            <a:ext cx="7277159" cy="65856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3B683-6BB2-F8F9-D8D5-01B3AE63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5" y="351927"/>
            <a:ext cx="5062194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masis MT Pro" panose="02040504050005020304" pitchFamily="18" charset="0"/>
              </a:rPr>
              <a:t>Estrutura</a:t>
            </a:r>
            <a:r>
              <a:rPr lang="en-US" b="1" dirty="0">
                <a:latin typeface="Amasis MT Pro" panose="02040504050005020304" pitchFamily="18" charset="0"/>
              </a:rPr>
              <a:t> da </a:t>
            </a:r>
            <a:r>
              <a:rPr lang="en-US" b="1" dirty="0" err="1">
                <a:latin typeface="Amasis MT Pro" panose="02040504050005020304" pitchFamily="18" charset="0"/>
              </a:rPr>
              <a:t>Apresentação</a:t>
            </a:r>
            <a:endParaRPr lang="en-US" b="1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57D539-3CE9-D5D1-1D8F-614702B2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63B95EE8-8510-00C7-9126-47A1B2F9B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418D4CC6-3D2D-AA92-7810-AD81589DC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431641"/>
              </p:ext>
            </p:extLst>
          </p:nvPr>
        </p:nvGraphicFramePr>
        <p:xfrm>
          <a:off x="1250716" y="2979983"/>
          <a:ext cx="3700345" cy="209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3404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64FE8-0DBB-BBE1-5B62-147663CA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69BB5B73-C1CF-5DC4-ED26-01272EA50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259E526-754B-A114-550D-AAA289B9BCEA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6ED1CBDD-08C4-F1B6-329E-21B88A4B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20086EF-4330-822E-D69A-E679F395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2BCE6-70AA-EBCE-3888-2C35D3CB5248}"/>
              </a:ext>
            </a:extLst>
          </p:cNvPr>
          <p:cNvSpPr txBox="1"/>
          <p:nvPr/>
        </p:nvSpPr>
        <p:spPr>
          <a:xfrm>
            <a:off x="309659" y="396209"/>
            <a:ext cx="6729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pt-BR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Identificação e caracterização 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dos 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relacionamento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s</a:t>
            </a:r>
            <a:endParaRPr lang="en-US" sz="2800" b="1" dirty="0">
              <a:latin typeface="Copperplate Gothic Bold" panose="020E0705020206020404" pitchFamily="34" charset="0"/>
            </a:endParaRPr>
          </a:p>
          <a:p>
            <a:pPr algn="ctr"/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89810CE-9414-4C5D-9ED8-AB9A525E1D26}"/>
              </a:ext>
            </a:extLst>
          </p:cNvPr>
          <p:cNvSpPr/>
          <p:nvPr/>
        </p:nvSpPr>
        <p:spPr>
          <a:xfrm>
            <a:off x="9602964" y="201511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B47E3EF6-C7E6-308B-2615-ABC04A5BD7EB}"/>
              </a:ext>
            </a:extLst>
          </p:cNvPr>
          <p:cNvSpPr/>
          <p:nvPr/>
        </p:nvSpPr>
        <p:spPr>
          <a:xfrm>
            <a:off x="8319432" y="289505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47C2DE-8325-94BE-C32D-4A4C2E2657F8}"/>
              </a:ext>
            </a:extLst>
          </p:cNvPr>
          <p:cNvSpPr txBox="1"/>
          <p:nvPr/>
        </p:nvSpPr>
        <p:spPr>
          <a:xfrm>
            <a:off x="8839804" y="3037974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D74D4-89B9-D47F-39AA-B982A8A033B8}"/>
              </a:ext>
            </a:extLst>
          </p:cNvPr>
          <p:cNvSpPr txBox="1"/>
          <p:nvPr/>
        </p:nvSpPr>
        <p:spPr>
          <a:xfrm>
            <a:off x="10125876" y="1990807"/>
            <a:ext cx="1793324" cy="738664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Identificação e caracterização</a:t>
            </a:r>
          </a:p>
          <a:p>
            <a:r>
              <a:rPr lang="pt-BR" sz="1400" dirty="0">
                <a:solidFill>
                  <a:srgbClr val="262626"/>
                </a:solidFill>
                <a:latin typeface="Amasis MT Pro" panose="02040504050005020304" pitchFamily="18" charset="0"/>
              </a:rPr>
              <a:t>dos atributos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318B6BB-F0AE-9C3B-DC6A-032EEB201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B18991-4E95-59F8-F75C-DBF9F98AAD49}"/>
              </a:ext>
            </a:extLst>
          </p:cNvPr>
          <p:cNvGraphicFramePr/>
          <p:nvPr/>
        </p:nvGraphicFramePr>
        <p:xfrm>
          <a:off x="272801" y="1887525"/>
          <a:ext cx="6729910" cy="94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F336F47-6FE5-9637-2CD7-838AFFB391E2}"/>
              </a:ext>
            </a:extLst>
          </p:cNvPr>
          <p:cNvGraphicFramePr/>
          <p:nvPr/>
        </p:nvGraphicFramePr>
        <p:xfrm>
          <a:off x="272800" y="3068632"/>
          <a:ext cx="6729909" cy="76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E5227150-81F3-C062-C30F-FDFFF9D1D407}"/>
              </a:ext>
            </a:extLst>
          </p:cNvPr>
          <p:cNvSpPr/>
          <p:nvPr/>
        </p:nvSpPr>
        <p:spPr>
          <a:xfrm rot="16200000">
            <a:off x="2506301" y="6349025"/>
            <a:ext cx="2262909" cy="3467806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0BEC637-FB6C-B402-A423-C5FDCD2256C7}"/>
              </a:ext>
            </a:extLst>
          </p:cNvPr>
          <p:cNvSpPr/>
          <p:nvPr/>
        </p:nvSpPr>
        <p:spPr>
          <a:xfrm>
            <a:off x="2184809" y="8351949"/>
            <a:ext cx="2979608" cy="1093789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7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CCDC5-3892-65A5-D725-4E3FF023B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64AE774A-6702-734F-0FB6-BCC6244D8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707A8C7-8DDC-C197-29C2-0CCCCBA52D87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1F0B4FD6-53C5-397E-E924-4C688B540D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6709B8-5DE6-B8F5-AD2E-55A9790C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AB588-414B-8518-5418-4118F6FC7E2A}"/>
              </a:ext>
            </a:extLst>
          </p:cNvPr>
          <p:cNvSpPr txBox="1"/>
          <p:nvPr/>
        </p:nvSpPr>
        <p:spPr>
          <a:xfrm>
            <a:off x="309659" y="396209"/>
            <a:ext cx="6729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Identificação e caracterização</a:t>
            </a:r>
          </a:p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dos atributos</a:t>
            </a:r>
            <a:endParaRPr lang="en-US" sz="2800" dirty="0">
              <a:latin typeface="Copperplate Gothic Bold" panose="020E0705020206020404" pitchFamily="34" charset="0"/>
            </a:endParaRPr>
          </a:p>
          <a:p>
            <a:pPr algn="ctr"/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B4B59F5-E4AB-0A83-26CB-3A8FAEC41474}"/>
              </a:ext>
            </a:extLst>
          </p:cNvPr>
          <p:cNvSpPr/>
          <p:nvPr/>
        </p:nvSpPr>
        <p:spPr>
          <a:xfrm>
            <a:off x="8319432" y="22690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80BB8F-091E-5EF3-70BF-59057FD6BC37}"/>
              </a:ext>
            </a:extLst>
          </p:cNvPr>
          <p:cNvSpPr txBox="1"/>
          <p:nvPr/>
        </p:nvSpPr>
        <p:spPr>
          <a:xfrm>
            <a:off x="8839804" y="2412011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4DC4BF8-DF72-7F95-914B-AC5D5324F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034186F-3384-9B3A-DBA6-33785B82F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692730"/>
              </p:ext>
            </p:extLst>
          </p:nvPr>
        </p:nvGraphicFramePr>
        <p:xfrm>
          <a:off x="291229" y="2182041"/>
          <a:ext cx="6729909" cy="92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3276078-93DF-3DAA-1A38-741537CDC5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797384"/>
              </p:ext>
            </p:extLst>
          </p:nvPr>
        </p:nvGraphicFramePr>
        <p:xfrm>
          <a:off x="326168" y="2713650"/>
          <a:ext cx="6729909" cy="618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F19A56-32E2-9377-2DFC-5DD9832ECC03}"/>
              </a:ext>
            </a:extLst>
          </p:cNvPr>
          <p:cNvSpPr/>
          <p:nvPr/>
        </p:nvSpPr>
        <p:spPr>
          <a:xfrm rot="16200000">
            <a:off x="2506301" y="2465182"/>
            <a:ext cx="2262909" cy="3467806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A9035-9BA2-9DA9-81F9-55DFC5102AD9}"/>
              </a:ext>
            </a:extLst>
          </p:cNvPr>
          <p:cNvSpPr txBox="1"/>
          <p:nvPr/>
        </p:nvSpPr>
        <p:spPr>
          <a:xfrm>
            <a:off x="2244612" y="5468507"/>
            <a:ext cx="2936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1" dirty="0"/>
              <a:t>RD1: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Jogos</a:t>
            </a:r>
            <a:r>
              <a:rPr lang="en-US" sz="1800" dirty="0"/>
              <a:t> </a:t>
            </a:r>
            <a:r>
              <a:rPr lang="en-US" sz="1800" dirty="0" err="1"/>
              <a:t>Olímpicos</a:t>
            </a:r>
            <a:r>
              <a:rPr lang="en-US" sz="1800" dirty="0"/>
              <a:t>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idJogosOlímpicos</a:t>
            </a:r>
            <a:r>
              <a:rPr lang="en-US" sz="1800" dirty="0"/>
              <a:t>, </a:t>
            </a:r>
            <a:r>
              <a:rPr lang="en-US" sz="1800" dirty="0" err="1"/>
              <a:t>sede</a:t>
            </a:r>
            <a:r>
              <a:rPr lang="en-US" sz="1800" dirty="0"/>
              <a:t>, </a:t>
            </a:r>
            <a:r>
              <a:rPr lang="en-US" sz="1800" dirty="0" err="1"/>
              <a:t>dataInício</a:t>
            </a:r>
            <a:r>
              <a:rPr lang="en-US" sz="1800" dirty="0"/>
              <a:t> e </a:t>
            </a:r>
            <a:r>
              <a:rPr lang="en-US" sz="1800" dirty="0" err="1"/>
              <a:t>dataFim</a:t>
            </a:r>
            <a:endParaRPr lang="en-US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B82EEAD0-7EB5-EF9C-287E-820FA933F4F6}"/>
              </a:ext>
            </a:extLst>
          </p:cNvPr>
          <p:cNvSpPr/>
          <p:nvPr/>
        </p:nvSpPr>
        <p:spPr>
          <a:xfrm>
            <a:off x="2201318" y="5390896"/>
            <a:ext cx="2979608" cy="1093789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1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B78F3-3D2C-9674-E670-EBA73210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490BEAF7-338F-5477-A307-236B68E3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35591C7-5254-916F-17E5-8CEFF3798426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AFAB2229-C098-DBC2-FE9B-21AC3F660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6882E4-70BE-0FCF-2EEC-B48A87C2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6442D-9547-F63F-C803-0342377C68BB}"/>
              </a:ext>
            </a:extLst>
          </p:cNvPr>
          <p:cNvSpPr txBox="1"/>
          <p:nvPr/>
        </p:nvSpPr>
        <p:spPr>
          <a:xfrm>
            <a:off x="309659" y="396209"/>
            <a:ext cx="67299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Identificação e caracterização</a:t>
            </a:r>
          </a:p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dos atributos</a:t>
            </a:r>
            <a:endParaRPr lang="en-US" sz="2800" dirty="0">
              <a:latin typeface="Copperplate Gothic Bold" panose="020E0705020206020404" pitchFamily="34" charset="0"/>
            </a:endParaRPr>
          </a:p>
          <a:p>
            <a:pPr algn="ctr"/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3D1E4E68-396B-5D22-3CCF-BDEAE8CBC7CD}"/>
              </a:ext>
            </a:extLst>
          </p:cNvPr>
          <p:cNvSpPr/>
          <p:nvPr/>
        </p:nvSpPr>
        <p:spPr>
          <a:xfrm>
            <a:off x="8319432" y="22690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538547-BD9E-3276-239A-FF558E04B585}"/>
              </a:ext>
            </a:extLst>
          </p:cNvPr>
          <p:cNvSpPr txBox="1"/>
          <p:nvPr/>
        </p:nvSpPr>
        <p:spPr>
          <a:xfrm>
            <a:off x="8839804" y="2412011"/>
            <a:ext cx="142039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Diagrama ER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23B184C-5D11-4F9A-1FA6-FB8A7D05D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6ADB67E-1DBA-BF70-3EC3-317A510CD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375147"/>
              </p:ext>
            </p:extLst>
          </p:nvPr>
        </p:nvGraphicFramePr>
        <p:xfrm>
          <a:off x="291229" y="2182041"/>
          <a:ext cx="6729909" cy="92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C8BFA09-E7BF-052C-C0A3-C504A0D3F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510746"/>
              </p:ext>
            </p:extLst>
          </p:nvPr>
        </p:nvGraphicFramePr>
        <p:xfrm>
          <a:off x="309659" y="2654892"/>
          <a:ext cx="6729909" cy="618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62A6140-B3EC-5206-97CD-D9303E796D52}"/>
              </a:ext>
            </a:extLst>
          </p:cNvPr>
          <p:cNvSpPr/>
          <p:nvPr/>
        </p:nvSpPr>
        <p:spPr>
          <a:xfrm rot="16200000">
            <a:off x="2506301" y="2465182"/>
            <a:ext cx="2262909" cy="3467806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FCE44-789A-D44C-BC6B-82FF40265245}"/>
              </a:ext>
            </a:extLst>
          </p:cNvPr>
          <p:cNvSpPr txBox="1"/>
          <p:nvPr/>
        </p:nvSpPr>
        <p:spPr>
          <a:xfrm>
            <a:off x="2222965" y="5607056"/>
            <a:ext cx="2936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1" dirty="0"/>
              <a:t>RD13: </a:t>
            </a:r>
            <a:r>
              <a:rPr lang="pt-BR" sz="1800" dirty="0"/>
              <a:t>Medalhas possuem tipo e id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370A16AD-FF4A-5123-08FF-770DA62A1E89}"/>
              </a:ext>
            </a:extLst>
          </p:cNvPr>
          <p:cNvSpPr/>
          <p:nvPr/>
        </p:nvSpPr>
        <p:spPr>
          <a:xfrm>
            <a:off x="2201318" y="5390896"/>
            <a:ext cx="2979608" cy="1093789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0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F379-0A3C-D999-4278-E527ABE1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1FBB9915-102A-4780-94FC-A72F5A561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6F44D53A-950A-720E-7FBF-7322556C1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A5A105-DF24-4C95-F4DF-A64C83981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3BEF7FD6-36CF-12B4-FD38-C7C2175F2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A66973C-E555-8149-E745-E872C6A0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02" y="900942"/>
            <a:ext cx="9298604" cy="505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65492D3-FD31-D0F8-608C-4342D054F083}"/>
              </a:ext>
            </a:extLst>
          </p:cNvPr>
          <p:cNvSpPr/>
          <p:nvPr/>
        </p:nvSpPr>
        <p:spPr>
          <a:xfrm>
            <a:off x="272801" y="810704"/>
            <a:ext cx="2038472" cy="1024359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04E27-1837-905D-1480-4A0D129430A6}"/>
              </a:ext>
            </a:extLst>
          </p:cNvPr>
          <p:cNvSpPr txBox="1"/>
          <p:nvPr/>
        </p:nvSpPr>
        <p:spPr>
          <a:xfrm>
            <a:off x="-149129" y="414942"/>
            <a:ext cx="2882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pt-BR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Diagrama </a:t>
            </a:r>
          </a:p>
          <a:p>
            <a:pPr algn="ctr"/>
            <a:r>
              <a:rPr lang="pt-BR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ER</a:t>
            </a:r>
            <a:endParaRPr lang="en-US" sz="2800" b="1" dirty="0">
              <a:latin typeface="Copperplate Gothic Bold" panose="020E0705020206020404" pitchFamily="34" charset="0"/>
            </a:endParaRPr>
          </a:p>
          <a:p>
            <a:pPr algn="ctr"/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4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7B50-C53F-DE41-D1FC-CC183123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95A65352-1AE7-3836-58EE-93FEF9E97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AA5AAA6-737B-B3DC-E991-C11AFD55B888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4F202B03-B977-3852-B116-03FD588800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4158CF-0EA8-6638-0874-EBBC8726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88A5F484-ECBE-7B8B-1DAA-987EBE48F8DC}"/>
              </a:ext>
            </a:extLst>
          </p:cNvPr>
          <p:cNvSpPr/>
          <p:nvPr/>
        </p:nvSpPr>
        <p:spPr>
          <a:xfrm>
            <a:off x="9637316" y="192692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8680E-92DC-1CB5-8114-A02F7E96A558}"/>
              </a:ext>
            </a:extLst>
          </p:cNvPr>
          <p:cNvSpPr txBox="1"/>
          <p:nvPr/>
        </p:nvSpPr>
        <p:spPr>
          <a:xfrm>
            <a:off x="308068" y="1503491"/>
            <a:ext cx="67299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Copperplate Gothic Bold" panose="020E0705020206020404" pitchFamily="34" charset="0"/>
              </a:rPr>
              <a:t>04</a:t>
            </a:r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Modelação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en-US" sz="28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Lógica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3B315231-0DAB-BEDD-23E0-CFA37E321369}"/>
              </a:ext>
            </a:extLst>
          </p:cNvPr>
          <p:cNvSpPr/>
          <p:nvPr/>
        </p:nvSpPr>
        <p:spPr>
          <a:xfrm>
            <a:off x="8353785" y="108187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8E4C391B-C03C-3AFC-11BD-F0436AD70985}"/>
              </a:ext>
            </a:extLst>
          </p:cNvPr>
          <p:cNvSpPr/>
          <p:nvPr/>
        </p:nvSpPr>
        <p:spPr>
          <a:xfrm>
            <a:off x="8353785" y="280621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581BF359-1961-6307-9A1B-F5127F4EE0EE}"/>
              </a:ext>
            </a:extLst>
          </p:cNvPr>
          <p:cNvSpPr/>
          <p:nvPr/>
        </p:nvSpPr>
        <p:spPr>
          <a:xfrm>
            <a:off x="9637316" y="368550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30E1DA-1D1F-4E98-9C08-4086731D54D0}"/>
              </a:ext>
            </a:extLst>
          </p:cNvPr>
          <p:cNvSpPr txBox="1"/>
          <p:nvPr/>
        </p:nvSpPr>
        <p:spPr>
          <a:xfrm>
            <a:off x="9666232" y="3761208"/>
            <a:ext cx="2252967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D1F1E3-CDB8-8238-B1F0-664965165E01}"/>
              </a:ext>
            </a:extLst>
          </p:cNvPr>
          <p:cNvSpPr txBox="1"/>
          <p:nvPr/>
        </p:nvSpPr>
        <p:spPr>
          <a:xfrm>
            <a:off x="8789819" y="2958382"/>
            <a:ext cx="197289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2626"/>
                </a:solidFill>
                <a:latin typeface="Amasis MT Pro" panose="02040504050005020304" pitchFamily="18" charset="0"/>
              </a:rPr>
              <a:t>M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odelo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1FB879-F481-BDC1-74B5-8AF29965E2D3}"/>
              </a:ext>
            </a:extLst>
          </p:cNvPr>
          <p:cNvSpPr txBox="1"/>
          <p:nvPr/>
        </p:nvSpPr>
        <p:spPr>
          <a:xfrm>
            <a:off x="9790625" y="2108627"/>
            <a:ext cx="2109124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Normalização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Dados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9560C5-62B6-9BF4-865B-827C6EBBBF30}"/>
              </a:ext>
            </a:extLst>
          </p:cNvPr>
          <p:cNvSpPr txBox="1"/>
          <p:nvPr/>
        </p:nvSpPr>
        <p:spPr>
          <a:xfrm>
            <a:off x="8389052" y="1157574"/>
            <a:ext cx="2297377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Construção e validação do modelo de dados 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31C71E4D-CF15-09DC-48B7-A2B98CA12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5589-20CA-38CD-B657-65EA42788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78533517-C5FF-FC6A-E8E0-093500D95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BE23443-C136-5CE1-EB49-6617266559B6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3CC51567-E5C5-427D-62E0-A68AD2CDE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190C7E-F689-AC75-76DA-84F18833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DDAAAB23-E24C-3510-C4C0-3C44BC3ADF46}"/>
              </a:ext>
            </a:extLst>
          </p:cNvPr>
          <p:cNvSpPr/>
          <p:nvPr/>
        </p:nvSpPr>
        <p:spPr>
          <a:xfrm>
            <a:off x="9637316" y="123345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85109-7875-C96E-D7E2-817015FF54ED}"/>
              </a:ext>
            </a:extLst>
          </p:cNvPr>
          <p:cNvSpPr txBox="1"/>
          <p:nvPr/>
        </p:nvSpPr>
        <p:spPr>
          <a:xfrm>
            <a:off x="328577" y="852189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Construção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e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validação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de dados 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lógico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E2423BD6-A6F0-03D7-874C-2079F05D7A10}"/>
              </a:ext>
            </a:extLst>
          </p:cNvPr>
          <p:cNvSpPr/>
          <p:nvPr/>
        </p:nvSpPr>
        <p:spPr>
          <a:xfrm>
            <a:off x="8353785" y="211274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E5F1229-6774-B1C0-265B-E3640AF74257}"/>
              </a:ext>
            </a:extLst>
          </p:cNvPr>
          <p:cNvSpPr/>
          <p:nvPr/>
        </p:nvSpPr>
        <p:spPr>
          <a:xfrm>
            <a:off x="9637316" y="299203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E0FF9-4606-EAA0-F231-CE463AE778BC}"/>
              </a:ext>
            </a:extLst>
          </p:cNvPr>
          <p:cNvSpPr txBox="1"/>
          <p:nvPr/>
        </p:nvSpPr>
        <p:spPr>
          <a:xfrm>
            <a:off x="9659056" y="3061424"/>
            <a:ext cx="2272249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156793-BA5C-63FE-AEF2-C468594EB18E}"/>
              </a:ext>
            </a:extLst>
          </p:cNvPr>
          <p:cNvSpPr txBox="1"/>
          <p:nvPr/>
        </p:nvSpPr>
        <p:spPr>
          <a:xfrm>
            <a:off x="8789819" y="2264906"/>
            <a:ext cx="197289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2626"/>
                </a:solidFill>
                <a:latin typeface="Amasis MT Pro" panose="02040504050005020304" pitchFamily="18" charset="0"/>
              </a:rPr>
              <a:t>M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odelo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6EFC07-10F9-4001-21BB-591E440AF798}"/>
              </a:ext>
            </a:extLst>
          </p:cNvPr>
          <p:cNvSpPr txBox="1"/>
          <p:nvPr/>
        </p:nvSpPr>
        <p:spPr>
          <a:xfrm>
            <a:off x="9776265" y="1414958"/>
            <a:ext cx="215504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Normalização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Dados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1A77F75-C5FF-3759-ABE6-B2523A89E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5771F92B-0842-8F2B-7A41-ADDC42F32DFA}"/>
              </a:ext>
            </a:extLst>
          </p:cNvPr>
          <p:cNvSpPr/>
          <p:nvPr/>
        </p:nvSpPr>
        <p:spPr>
          <a:xfrm>
            <a:off x="1676696" y="244244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C609B9E7-B35A-7F34-C448-9DCB975DB105}"/>
              </a:ext>
            </a:extLst>
          </p:cNvPr>
          <p:cNvSpPr/>
          <p:nvPr/>
        </p:nvSpPr>
        <p:spPr>
          <a:xfrm>
            <a:off x="4405302" y="2451369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99056-638F-9A54-66D6-42CC8C73EF61}"/>
              </a:ext>
            </a:extLst>
          </p:cNvPr>
          <p:cNvSpPr txBox="1"/>
          <p:nvPr/>
        </p:nvSpPr>
        <p:spPr>
          <a:xfrm>
            <a:off x="2047290" y="2700924"/>
            <a:ext cx="85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1:N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6DB88-6B94-5D6C-2EBD-720346D07604}"/>
              </a:ext>
            </a:extLst>
          </p:cNvPr>
          <p:cNvSpPr txBox="1"/>
          <p:nvPr/>
        </p:nvSpPr>
        <p:spPr>
          <a:xfrm>
            <a:off x="4765334" y="2700924"/>
            <a:ext cx="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N:M</a:t>
            </a:r>
          </a:p>
        </p:txBody>
      </p:sp>
    </p:spTree>
    <p:extLst>
      <p:ext uri="{BB962C8B-B14F-4D97-AF65-F5344CB8AC3E}">
        <p14:creationId xmlns:p14="http://schemas.microsoft.com/office/powerpoint/2010/main" val="11757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AF18-BE38-EA0C-2D67-B2323448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DAF4E600-BAE6-4CD7-983E-CC6FA9793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F6E6439-3EE4-0DEA-97B2-1757DB023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5617D5-E566-95CD-F00A-E257F93C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3A8CF756-582E-3ABC-46EA-2EAA714A779A}"/>
              </a:ext>
            </a:extLst>
          </p:cNvPr>
          <p:cNvSpPr/>
          <p:nvPr/>
        </p:nvSpPr>
        <p:spPr>
          <a:xfrm>
            <a:off x="9637316" y="123345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0B89D032-FCA6-796F-BEDA-829992AF7BE2}"/>
              </a:ext>
            </a:extLst>
          </p:cNvPr>
          <p:cNvSpPr/>
          <p:nvPr/>
        </p:nvSpPr>
        <p:spPr>
          <a:xfrm>
            <a:off x="8353785" y="211274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59481169-7468-71D4-62A1-C5D16B83D157}"/>
              </a:ext>
            </a:extLst>
          </p:cNvPr>
          <p:cNvSpPr/>
          <p:nvPr/>
        </p:nvSpPr>
        <p:spPr>
          <a:xfrm>
            <a:off x="9637316" y="299203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D1478A-B445-8369-9EE9-BA855C439D48}"/>
              </a:ext>
            </a:extLst>
          </p:cNvPr>
          <p:cNvSpPr txBox="1"/>
          <p:nvPr/>
        </p:nvSpPr>
        <p:spPr>
          <a:xfrm>
            <a:off x="9659056" y="3061424"/>
            <a:ext cx="2272249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9B9B88-C4DC-011A-AEE9-7219FAFC6CA9}"/>
              </a:ext>
            </a:extLst>
          </p:cNvPr>
          <p:cNvSpPr txBox="1"/>
          <p:nvPr/>
        </p:nvSpPr>
        <p:spPr>
          <a:xfrm>
            <a:off x="8789819" y="2264906"/>
            <a:ext cx="197289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2626"/>
                </a:solidFill>
                <a:latin typeface="Amasis MT Pro" panose="02040504050005020304" pitchFamily="18" charset="0"/>
              </a:rPr>
              <a:t>M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odelo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F5F3F4-C3E4-6B76-943E-8AA8B173DEE5}"/>
              </a:ext>
            </a:extLst>
          </p:cNvPr>
          <p:cNvSpPr txBox="1"/>
          <p:nvPr/>
        </p:nvSpPr>
        <p:spPr>
          <a:xfrm>
            <a:off x="9776265" y="1414958"/>
            <a:ext cx="215504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Normalização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Dados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D849F91A-FBC2-8105-037C-89CFF4C0A7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CDC04A0-F6BF-81F1-074C-1A1A9364E877}"/>
              </a:ext>
            </a:extLst>
          </p:cNvPr>
          <p:cNvSpPr/>
          <p:nvPr/>
        </p:nvSpPr>
        <p:spPr>
          <a:xfrm>
            <a:off x="959996" y="944198"/>
            <a:ext cx="5483762" cy="3011708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3C92A6CE-2CA5-6D52-4F20-EC660A08CA5D}"/>
              </a:ext>
            </a:extLst>
          </p:cNvPr>
          <p:cNvSpPr/>
          <p:nvPr/>
        </p:nvSpPr>
        <p:spPr>
          <a:xfrm>
            <a:off x="2993379" y="522023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785C7-7996-59BA-8A14-B59A34DC95EC}"/>
              </a:ext>
            </a:extLst>
          </p:cNvPr>
          <p:cNvSpPr txBox="1"/>
          <p:nvPr/>
        </p:nvSpPr>
        <p:spPr>
          <a:xfrm>
            <a:off x="2993379" y="999459"/>
            <a:ext cx="209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1:N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C08047-BBC4-084B-6093-644E1690AC31}"/>
              </a:ext>
            </a:extLst>
          </p:cNvPr>
          <p:cNvSpPr txBox="1"/>
          <p:nvPr/>
        </p:nvSpPr>
        <p:spPr>
          <a:xfrm>
            <a:off x="3347708" y="5494739"/>
            <a:ext cx="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N:M</a:t>
            </a:r>
          </a:p>
        </p:txBody>
      </p:sp>
      <p:pic>
        <p:nvPicPr>
          <p:cNvPr id="3077" name="Picture 1">
            <a:extLst>
              <a:ext uri="{FF2B5EF4-FFF2-40B4-BE49-F238E27FC236}">
                <a16:creationId xmlns:a16="http://schemas.microsoft.com/office/drawing/2014/main" id="{87FB11C8-4A84-60C1-2AD3-ED8B96A1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55" y="1867274"/>
            <a:ext cx="4826000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36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E01A-7AED-2411-0662-A5F70EF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5A9331C3-3736-5C29-E8CE-04B2EC518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781A0E6-2A10-3F6A-E1FD-6DA2F9B68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CEF194-5A92-EB36-896C-E2D5E834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32FED0DF-B7FB-AE95-D3DF-3353E1122698}"/>
              </a:ext>
            </a:extLst>
          </p:cNvPr>
          <p:cNvSpPr/>
          <p:nvPr/>
        </p:nvSpPr>
        <p:spPr>
          <a:xfrm>
            <a:off x="9637316" y="123345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E7A70724-0F18-ABBD-DB32-8FB1259290C2}"/>
              </a:ext>
            </a:extLst>
          </p:cNvPr>
          <p:cNvSpPr/>
          <p:nvPr/>
        </p:nvSpPr>
        <p:spPr>
          <a:xfrm>
            <a:off x="8353785" y="211274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EED3DA4C-0453-CC96-B669-FC4EF5944569}"/>
              </a:ext>
            </a:extLst>
          </p:cNvPr>
          <p:cNvSpPr/>
          <p:nvPr/>
        </p:nvSpPr>
        <p:spPr>
          <a:xfrm>
            <a:off x="9637316" y="299203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18FAF-185A-2936-58FF-A49C9AC8826E}"/>
              </a:ext>
            </a:extLst>
          </p:cNvPr>
          <p:cNvSpPr txBox="1"/>
          <p:nvPr/>
        </p:nvSpPr>
        <p:spPr>
          <a:xfrm>
            <a:off x="9659056" y="3061424"/>
            <a:ext cx="2272249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EF06F4-D53B-22C5-311E-BB14B5716DB8}"/>
              </a:ext>
            </a:extLst>
          </p:cNvPr>
          <p:cNvSpPr txBox="1"/>
          <p:nvPr/>
        </p:nvSpPr>
        <p:spPr>
          <a:xfrm>
            <a:off x="8789819" y="2264906"/>
            <a:ext cx="197289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2626"/>
                </a:solidFill>
                <a:latin typeface="Amasis MT Pro" panose="02040504050005020304" pitchFamily="18" charset="0"/>
              </a:rPr>
              <a:t>M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odelo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FEB5B6-0181-8072-4C01-39543753AF49}"/>
              </a:ext>
            </a:extLst>
          </p:cNvPr>
          <p:cNvSpPr txBox="1"/>
          <p:nvPr/>
        </p:nvSpPr>
        <p:spPr>
          <a:xfrm>
            <a:off x="9776265" y="1414958"/>
            <a:ext cx="2155040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Normalização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de Dados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9E21FF2E-C143-D85B-2590-AA5CC627E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656D2549-64A7-2102-F0AB-C29880DDC003}"/>
              </a:ext>
            </a:extLst>
          </p:cNvPr>
          <p:cNvSpPr/>
          <p:nvPr/>
        </p:nvSpPr>
        <p:spPr>
          <a:xfrm>
            <a:off x="959996" y="944198"/>
            <a:ext cx="5483762" cy="3011708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0AE1988-72D0-47F2-AECE-EEE51AF9A58C}"/>
              </a:ext>
            </a:extLst>
          </p:cNvPr>
          <p:cNvSpPr/>
          <p:nvPr/>
        </p:nvSpPr>
        <p:spPr>
          <a:xfrm>
            <a:off x="2993379" y="522023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EE29A-A481-277D-0695-AE9E84E9E436}"/>
              </a:ext>
            </a:extLst>
          </p:cNvPr>
          <p:cNvSpPr txBox="1"/>
          <p:nvPr/>
        </p:nvSpPr>
        <p:spPr>
          <a:xfrm>
            <a:off x="2993379" y="999459"/>
            <a:ext cx="2097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N:M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9F819-4B65-EA59-68F4-03910299EBAC}"/>
              </a:ext>
            </a:extLst>
          </p:cNvPr>
          <p:cNvSpPr txBox="1"/>
          <p:nvPr/>
        </p:nvSpPr>
        <p:spPr>
          <a:xfrm>
            <a:off x="3347708" y="5494739"/>
            <a:ext cx="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1:N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3DFF54EC-2E5A-EE73-65B2-BF1AF416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89" y="1916630"/>
            <a:ext cx="4710339" cy="1668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1035636-6FC6-0CAA-EA2A-E5547AF89759}"/>
              </a:ext>
            </a:extLst>
          </p:cNvPr>
          <p:cNvSpPr/>
          <p:nvPr/>
        </p:nvSpPr>
        <p:spPr>
          <a:xfrm>
            <a:off x="-6786605" y="759119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7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951-6CF0-4F31-3D61-C102366E4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606DCF33-7818-D46F-BC99-315B3E64A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5CCEED3-63F3-93DE-5972-2C7BC4295988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01CDCF8-5345-17C2-7B5E-13ABFB7E6A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7857D7-23B7-633F-268F-FDF1AE34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BD341-C2F5-D2B6-DC2F-0393CA047F47}"/>
              </a:ext>
            </a:extLst>
          </p:cNvPr>
          <p:cNvSpPr txBox="1"/>
          <p:nvPr/>
        </p:nvSpPr>
        <p:spPr>
          <a:xfrm>
            <a:off x="328577" y="852189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Normalização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de Dados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083C7644-7A82-26DA-1D34-B16B68B3B077}"/>
              </a:ext>
            </a:extLst>
          </p:cNvPr>
          <p:cNvSpPr/>
          <p:nvPr/>
        </p:nvSpPr>
        <p:spPr>
          <a:xfrm>
            <a:off x="8353785" y="140085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BE3EA108-CC06-FFF3-5C68-8F9C4AE8DA0D}"/>
              </a:ext>
            </a:extLst>
          </p:cNvPr>
          <p:cNvSpPr/>
          <p:nvPr/>
        </p:nvSpPr>
        <p:spPr>
          <a:xfrm>
            <a:off x="9637316" y="228014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5976B4-208D-5FDC-C7AF-3533B5C14AFC}"/>
              </a:ext>
            </a:extLst>
          </p:cNvPr>
          <p:cNvSpPr txBox="1"/>
          <p:nvPr/>
        </p:nvSpPr>
        <p:spPr>
          <a:xfrm>
            <a:off x="9659056" y="2356856"/>
            <a:ext cx="2260143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C0ACB9-EF5E-FB21-6363-FAE2331E35F0}"/>
              </a:ext>
            </a:extLst>
          </p:cNvPr>
          <p:cNvSpPr txBox="1"/>
          <p:nvPr/>
        </p:nvSpPr>
        <p:spPr>
          <a:xfrm>
            <a:off x="8789819" y="1553023"/>
            <a:ext cx="1972892" cy="307777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2626"/>
                </a:solidFill>
                <a:latin typeface="Amasis MT Pro" panose="02040504050005020304" pitchFamily="18" charset="0"/>
              </a:rPr>
              <a:t>M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odelo</a:t>
            </a:r>
            <a:r>
              <a:rPr lang="en-US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sz="1400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lógico</a:t>
            </a:r>
            <a:endParaRPr lang="en-US" sz="1400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6CFAE61B-756D-6514-E297-EC3BA1709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74CC34-2477-B7F1-08C1-40CFB87EE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879479"/>
              </p:ext>
            </p:extLst>
          </p:nvPr>
        </p:nvGraphicFramePr>
        <p:xfrm>
          <a:off x="272801" y="1701347"/>
          <a:ext cx="6729908" cy="2495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58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FB74D-5A1C-7A8C-C1FA-E08B435C7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006B93A4-BB15-4B1A-89BE-7635E2D88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62BB48E-574E-0BB6-0692-EB8F45451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AB54DA-529E-68C9-98DA-7077D956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0AC29DBC-C19B-5CEB-4D79-773FF110C0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F94DE0-C819-B9D1-43D6-810DBA2D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07" y="52770"/>
            <a:ext cx="6990985" cy="644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FD690A4-35CA-9E5D-D274-C45F2FB7BFD4}"/>
              </a:ext>
            </a:extLst>
          </p:cNvPr>
          <p:cNvSpPr/>
          <p:nvPr/>
        </p:nvSpPr>
        <p:spPr>
          <a:xfrm>
            <a:off x="449733" y="928803"/>
            <a:ext cx="1701042" cy="85479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ADC14-E5DE-2655-1476-CE01496AB202}"/>
              </a:ext>
            </a:extLst>
          </p:cNvPr>
          <p:cNvSpPr txBox="1"/>
          <p:nvPr/>
        </p:nvSpPr>
        <p:spPr>
          <a:xfrm>
            <a:off x="-2064701" y="879147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Modelo</a:t>
            </a:r>
            <a:r>
              <a:rPr lang="en-US" sz="28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</a:p>
          <a:p>
            <a:pPr algn="ctr"/>
            <a:r>
              <a:rPr lang="en-US" sz="28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l</a:t>
            </a:r>
            <a:r>
              <a:rPr lang="en-US" sz="28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ógico</a:t>
            </a:r>
            <a:endParaRPr lang="en-US" sz="28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234EFDD-4212-F6FE-D49F-B1BAD84BADD1}"/>
              </a:ext>
            </a:extLst>
          </p:cNvPr>
          <p:cNvSpPr/>
          <p:nvPr/>
        </p:nvSpPr>
        <p:spPr>
          <a:xfrm>
            <a:off x="9788663" y="2286453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sz="1400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98653-00A3-2E11-6724-8E1F0C6A748B}"/>
              </a:ext>
            </a:extLst>
          </p:cNvPr>
          <p:cNvSpPr txBox="1"/>
          <p:nvPr/>
        </p:nvSpPr>
        <p:spPr>
          <a:xfrm>
            <a:off x="9810403" y="2363162"/>
            <a:ext cx="2260143" cy="523220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Validação do modelo com interrogações do utilizador</a:t>
            </a:r>
            <a:endParaRPr lang="en-US" sz="1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3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BF571-1EA8-8FD6-E5FE-D52A69854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913C42AB-0EE4-94E0-2EE6-BA97FB07D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3664F4D-8E26-F6B6-5202-7C31FB15F87D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CB8CE6F-B887-FEB6-6DDD-B78E2BBB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1E13AD-FED7-555E-0EA1-8FC5B4C2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A7C7D2DE-622F-D072-5046-DD33AD539025}"/>
              </a:ext>
            </a:extLst>
          </p:cNvPr>
          <p:cNvSpPr/>
          <p:nvPr/>
        </p:nvSpPr>
        <p:spPr>
          <a:xfrm>
            <a:off x="9584045" y="128353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0484-C370-5F4C-9032-51281D3811FD}"/>
              </a:ext>
            </a:extLst>
          </p:cNvPr>
          <p:cNvSpPr txBox="1"/>
          <p:nvPr/>
        </p:nvSpPr>
        <p:spPr>
          <a:xfrm>
            <a:off x="308068" y="1503491"/>
            <a:ext cx="67299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Copperplate Gothic Bold" panose="020E0705020206020404" pitchFamily="34" charset="0"/>
              </a:rPr>
              <a:t>01</a:t>
            </a:r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dirty="0" err="1">
                <a:latin typeface="Copperplate Gothic Bold" panose="020E0705020206020404" pitchFamily="34" charset="0"/>
              </a:rPr>
              <a:t>Definição</a:t>
            </a:r>
            <a:r>
              <a:rPr lang="en-US" sz="2800" b="1" dirty="0">
                <a:latin typeface="Copperplate Gothic Bold" panose="020E0705020206020404" pitchFamily="34" charset="0"/>
              </a:rPr>
              <a:t> do Sistema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174721EF-D29C-6468-AF19-EAD7EACBFFC7}"/>
              </a:ext>
            </a:extLst>
          </p:cNvPr>
          <p:cNvSpPr/>
          <p:nvPr/>
        </p:nvSpPr>
        <p:spPr>
          <a:xfrm>
            <a:off x="8300514" y="43847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742F4EA0-6DE6-B397-7C0B-9A5AB79C51CC}"/>
              </a:ext>
            </a:extLst>
          </p:cNvPr>
          <p:cNvSpPr/>
          <p:nvPr/>
        </p:nvSpPr>
        <p:spPr>
          <a:xfrm>
            <a:off x="8300514" y="21628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EA77AFB-3E56-072D-8FAA-E1F9ABC96588}"/>
              </a:ext>
            </a:extLst>
          </p:cNvPr>
          <p:cNvSpPr/>
          <p:nvPr/>
        </p:nvSpPr>
        <p:spPr>
          <a:xfrm>
            <a:off x="9584045" y="304211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ACD3D297-12D3-ED1D-F2C6-98F0912DF2E9}"/>
              </a:ext>
            </a:extLst>
          </p:cNvPr>
          <p:cNvSpPr/>
          <p:nvPr/>
        </p:nvSpPr>
        <p:spPr>
          <a:xfrm>
            <a:off x="8300513" y="3922053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8346A943-955A-AFAF-C056-F17547C8D2A1}"/>
              </a:ext>
            </a:extLst>
          </p:cNvPr>
          <p:cNvSpPr/>
          <p:nvPr/>
        </p:nvSpPr>
        <p:spPr>
          <a:xfrm>
            <a:off x="9584045" y="476937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E516E7-8E7B-48B5-E5D0-489BC6F5343A}"/>
              </a:ext>
            </a:extLst>
          </p:cNvPr>
          <p:cNvSpPr txBox="1"/>
          <p:nvPr/>
        </p:nvSpPr>
        <p:spPr>
          <a:xfrm>
            <a:off x="9545223" y="4789480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97963-B319-AF4E-1FFA-7BCBDF6925E0}"/>
              </a:ext>
            </a:extLst>
          </p:cNvPr>
          <p:cNvSpPr txBox="1"/>
          <p:nvPr/>
        </p:nvSpPr>
        <p:spPr>
          <a:xfrm>
            <a:off x="8320159" y="3938398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masis MT Pro" panose="02040504050005020304" pitchFamily="18" charset="0"/>
              </a:rPr>
              <a:t>Recursos e Equipa de trabalho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3DDB96-D216-22FF-81F1-71CFAB24130B}"/>
              </a:ext>
            </a:extLst>
          </p:cNvPr>
          <p:cNvSpPr txBox="1"/>
          <p:nvPr/>
        </p:nvSpPr>
        <p:spPr>
          <a:xfrm>
            <a:off x="10069216" y="3200330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Viabilidade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928DDE-8199-CD53-50E0-99B6B3427572}"/>
              </a:ext>
            </a:extLst>
          </p:cNvPr>
          <p:cNvSpPr txBox="1"/>
          <p:nvPr/>
        </p:nvSpPr>
        <p:spPr>
          <a:xfrm>
            <a:off x="8905315" y="2305221"/>
            <a:ext cx="13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Objetivos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83090F-529E-9717-0FB9-8E0F0F3B493B}"/>
              </a:ext>
            </a:extLst>
          </p:cNvPr>
          <p:cNvSpPr txBox="1"/>
          <p:nvPr/>
        </p:nvSpPr>
        <p:spPr>
          <a:xfrm>
            <a:off x="9757883" y="1424286"/>
            <a:ext cx="191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Fundamentação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A5F00F-B595-011D-2127-9F9AD8646F98}"/>
              </a:ext>
            </a:extLst>
          </p:cNvPr>
          <p:cNvSpPr txBox="1"/>
          <p:nvPr/>
        </p:nvSpPr>
        <p:spPr>
          <a:xfrm>
            <a:off x="8512679" y="594166"/>
            <a:ext cx="22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Contextualização</a:t>
            </a:r>
            <a:endParaRPr lang="en-US" dirty="0">
              <a:latin typeface="Amasis MT Pro" panose="02040504050005020304" pitchFamily="18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2303910-6F55-C8D9-75B3-A9A85F18D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6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DD8EE-ED0C-F405-3FCA-CE153BD7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A06123D8-D60C-5107-A6A9-CD7E6989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7F15FA0-120A-0DBD-0A38-1FADED2FF0CA}"/>
              </a:ext>
            </a:extLst>
          </p:cNvPr>
          <p:cNvSpPr/>
          <p:nvPr/>
        </p:nvSpPr>
        <p:spPr>
          <a:xfrm rot="5400000">
            <a:off x="7309695" y="2015274"/>
            <a:ext cx="5359612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5532536-2BB2-6825-6A1F-BFF26E19C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407E3A-72F9-20B7-98D0-23A500EB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31EC491-ACB1-9B66-6DBD-F52147E89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C60F1C-91D2-5518-B8AF-C04B7E0A6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142" y="1026401"/>
            <a:ext cx="5471222" cy="5205356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FB644F3-783D-E755-B5F0-7E0D439CFA76}"/>
              </a:ext>
            </a:extLst>
          </p:cNvPr>
          <p:cNvSpPr/>
          <p:nvPr/>
        </p:nvSpPr>
        <p:spPr>
          <a:xfrm>
            <a:off x="1253083" y="1389819"/>
            <a:ext cx="4769346" cy="2223638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5C19E0-2545-5FD7-D39B-A59B10871B81}"/>
              </a:ext>
            </a:extLst>
          </p:cNvPr>
          <p:cNvSpPr txBox="1"/>
          <p:nvPr/>
        </p:nvSpPr>
        <p:spPr>
          <a:xfrm>
            <a:off x="796462" y="1386936"/>
            <a:ext cx="5787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Validação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 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modelo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com </a:t>
            </a:r>
            <a:r>
              <a:rPr lang="en-US" sz="20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i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nterrogações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 </a:t>
            </a:r>
            <a:r>
              <a:rPr lang="en-US" sz="20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u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tilizador</a:t>
            </a:r>
            <a:endParaRPr lang="en-US" sz="20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B00E5-A627-2DA9-B793-F15EE223E69B}"/>
              </a:ext>
            </a:extLst>
          </p:cNvPr>
          <p:cNvSpPr txBox="1"/>
          <p:nvPr/>
        </p:nvSpPr>
        <p:spPr>
          <a:xfrm>
            <a:off x="2050458" y="2373336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Instalação</a:t>
            </a:r>
            <a:r>
              <a:rPr lang="en-US" dirty="0"/>
              <a:t> com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6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86-EFC1-E933-4BA9-76147BE7C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25481D6B-DE48-3463-BBBE-A2F225C18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D0B68A2-3630-7A91-02C2-7714D72D99F5}"/>
              </a:ext>
            </a:extLst>
          </p:cNvPr>
          <p:cNvSpPr/>
          <p:nvPr/>
        </p:nvSpPr>
        <p:spPr>
          <a:xfrm rot="5400000">
            <a:off x="7309695" y="2015274"/>
            <a:ext cx="5359612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4A574991-D213-2D06-5BDC-7C08BFBA9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D565969-1108-D262-AFB3-6F82A1A1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B83650A-EA29-D560-D572-F7E6178A7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7EECFD5-6D26-7DB7-EE8D-DF35F1A9A6FB}"/>
              </a:ext>
            </a:extLst>
          </p:cNvPr>
          <p:cNvSpPr/>
          <p:nvPr/>
        </p:nvSpPr>
        <p:spPr>
          <a:xfrm>
            <a:off x="1253083" y="1389819"/>
            <a:ext cx="4769346" cy="2223638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BDEE2-80A7-A462-AE6E-C28867138D35}"/>
              </a:ext>
            </a:extLst>
          </p:cNvPr>
          <p:cNvSpPr txBox="1"/>
          <p:nvPr/>
        </p:nvSpPr>
        <p:spPr>
          <a:xfrm>
            <a:off x="796462" y="1386936"/>
            <a:ext cx="5787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Validação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 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modelo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com </a:t>
            </a:r>
            <a:r>
              <a:rPr lang="en-US" sz="20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i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nterrogações</a:t>
            </a:r>
            <a:r>
              <a:rPr lang="en-US" sz="2000" b="1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do </a:t>
            </a:r>
            <a:r>
              <a:rPr lang="en-US" sz="2000" b="1" dirty="0" err="1">
                <a:solidFill>
                  <a:srgbClr val="262626"/>
                </a:solidFill>
                <a:latin typeface="Copperplate Gothic Bold" panose="020E0705020206020404" pitchFamily="34" charset="0"/>
              </a:rPr>
              <a:t>u</a:t>
            </a:r>
            <a:r>
              <a:rPr lang="en-US" sz="2000" b="1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tilizador</a:t>
            </a:r>
            <a:endParaRPr lang="en-US" sz="2000" b="1" dirty="0">
              <a:latin typeface="Copperplate Gothic Bold" panose="020E07050202060204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6173B-BABA-33F1-70C3-1FE4DE01313B}"/>
              </a:ext>
            </a:extLst>
          </p:cNvPr>
          <p:cNvSpPr txBox="1"/>
          <p:nvPr/>
        </p:nvSpPr>
        <p:spPr>
          <a:xfrm>
            <a:off x="2050458" y="2373336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</a:t>
            </a:r>
            <a:r>
              <a:rPr lang="en-US" dirty="0"/>
              <a:t> </a:t>
            </a:r>
            <a:r>
              <a:rPr lang="en-US" dirty="0" err="1"/>
              <a:t>Nacionalidade</a:t>
            </a:r>
            <a:r>
              <a:rPr lang="en-US" dirty="0"/>
              <a:t> com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medalhas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8EF2E5-47AE-E35B-7C1E-E8E487D1F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65" y="1258163"/>
            <a:ext cx="4097273" cy="48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70BDE-9FC0-24E5-DF7A-D893B886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desk and chair on a wooden surface&#10;&#10;Description automatically generated">
            <a:extLst>
              <a:ext uri="{FF2B5EF4-FFF2-40B4-BE49-F238E27FC236}">
                <a16:creationId xmlns:a16="http://schemas.microsoft.com/office/drawing/2014/main" id="{CEC56597-576C-9AB3-311B-87E54EB55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477" y="-608331"/>
            <a:ext cx="8780719" cy="7490491"/>
          </a:xfrm>
          <a:prstGeom prst="rect">
            <a:avLst/>
          </a:prstGeom>
        </p:spPr>
      </p:pic>
      <p:pic>
        <p:nvPicPr>
          <p:cNvPr id="5" name="Video 4" title="Moving Gears">
            <a:hlinkClick r:id="" action="ppaction://media"/>
            <a:extLst>
              <a:ext uri="{FF2B5EF4-FFF2-40B4-BE49-F238E27FC236}">
                <a16:creationId xmlns:a16="http://schemas.microsoft.com/office/drawing/2014/main" id="{5E9F1A79-42EE-9D89-070F-84055F610D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1185" y="83424"/>
            <a:ext cx="3090584" cy="1738454"/>
          </a:xfrm>
          <a:prstGeom prst="hexagon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FCB8344D-522D-FCA0-A7A5-2856D4B328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66D3541C-FEB3-3C05-DFA6-2047665300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645744"/>
              </p:ext>
            </p:extLst>
          </p:nvPr>
        </p:nvGraphicFramePr>
        <p:xfrm>
          <a:off x="3677198" y="2183270"/>
          <a:ext cx="8505277" cy="2663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Diamond 14">
            <a:extLst>
              <a:ext uri="{FF2B5EF4-FFF2-40B4-BE49-F238E27FC236}">
                <a16:creationId xmlns:a16="http://schemas.microsoft.com/office/drawing/2014/main" id="{5706EC61-DEB2-AF28-C58B-1C5A1E8B48F4}"/>
              </a:ext>
            </a:extLst>
          </p:cNvPr>
          <p:cNvSpPr/>
          <p:nvPr/>
        </p:nvSpPr>
        <p:spPr>
          <a:xfrm>
            <a:off x="0" y="-1550649"/>
            <a:ext cx="2393156" cy="2458343"/>
          </a:xfrm>
          <a:prstGeom prst="diamond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6CA517E-5E9B-6877-63AA-F496C06119E7}"/>
              </a:ext>
            </a:extLst>
          </p:cNvPr>
          <p:cNvSpPr/>
          <p:nvPr/>
        </p:nvSpPr>
        <p:spPr>
          <a:xfrm>
            <a:off x="-1252538" y="-285312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68EA0A91-D4CB-1559-38C4-D04C27702DA7}"/>
              </a:ext>
            </a:extLst>
          </p:cNvPr>
          <p:cNvSpPr/>
          <p:nvPr/>
        </p:nvSpPr>
        <p:spPr>
          <a:xfrm>
            <a:off x="1252538" y="-285312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6BE76032-E63A-4FA7-5EF8-AADCCE40D6E3}"/>
              </a:ext>
            </a:extLst>
          </p:cNvPr>
          <p:cNvSpPr/>
          <p:nvPr/>
        </p:nvSpPr>
        <p:spPr>
          <a:xfrm>
            <a:off x="0" y="980025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B0209CC9-663B-33EA-7A96-57F915F2D423}"/>
              </a:ext>
            </a:extLst>
          </p:cNvPr>
          <p:cNvSpPr/>
          <p:nvPr/>
        </p:nvSpPr>
        <p:spPr>
          <a:xfrm>
            <a:off x="-1215628" y="2263071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19C25B06-BD7E-443B-72D6-059DB3D228FA}"/>
              </a:ext>
            </a:extLst>
          </p:cNvPr>
          <p:cNvSpPr/>
          <p:nvPr/>
        </p:nvSpPr>
        <p:spPr>
          <a:xfrm>
            <a:off x="1230785" y="2265764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6A39998E-0818-72E5-FEC8-6B479E3B7B38}"/>
              </a:ext>
            </a:extLst>
          </p:cNvPr>
          <p:cNvSpPr/>
          <p:nvPr/>
        </p:nvSpPr>
        <p:spPr>
          <a:xfrm>
            <a:off x="0" y="3555954"/>
            <a:ext cx="2393156" cy="2458343"/>
          </a:xfrm>
          <a:prstGeom prst="diamond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F7B44A3B-4A31-54FB-D61E-985534DED460}"/>
              </a:ext>
            </a:extLst>
          </p:cNvPr>
          <p:cNvSpPr/>
          <p:nvPr/>
        </p:nvSpPr>
        <p:spPr>
          <a:xfrm>
            <a:off x="-1215628" y="4868327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A8E29105-4ED6-FABA-EA00-951207DBC796}"/>
              </a:ext>
            </a:extLst>
          </p:cNvPr>
          <p:cNvSpPr/>
          <p:nvPr/>
        </p:nvSpPr>
        <p:spPr>
          <a:xfrm>
            <a:off x="34207" y="6123696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05F2A9C6-CD55-ECB3-E213-49D7F21BE83B}"/>
              </a:ext>
            </a:extLst>
          </p:cNvPr>
          <p:cNvSpPr/>
          <p:nvPr/>
        </p:nvSpPr>
        <p:spPr>
          <a:xfrm>
            <a:off x="2461570" y="1000427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F557D68-2D64-34A4-F45B-599C693CD469}"/>
              </a:ext>
            </a:extLst>
          </p:cNvPr>
          <p:cNvSpPr/>
          <p:nvPr/>
        </p:nvSpPr>
        <p:spPr>
          <a:xfrm>
            <a:off x="2446413" y="3543316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92F5E3-9072-A4C8-5332-5F08DAA08150}"/>
              </a:ext>
            </a:extLst>
          </p:cNvPr>
          <p:cNvSpPr txBox="1"/>
          <p:nvPr/>
        </p:nvSpPr>
        <p:spPr>
          <a:xfrm>
            <a:off x="5211740" y="2966262"/>
            <a:ext cx="598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Conclusão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38DFA56D-F2BA-D207-EAFD-1AF92A3E35D2}"/>
              </a:ext>
            </a:extLst>
          </p:cNvPr>
          <p:cNvSpPr/>
          <p:nvPr/>
        </p:nvSpPr>
        <p:spPr>
          <a:xfrm>
            <a:off x="1247967" y="4833079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59CFF6-01AE-91AF-4304-41B9393D7D7F}"/>
              </a:ext>
            </a:extLst>
          </p:cNvPr>
          <p:cNvSpPr/>
          <p:nvPr/>
        </p:nvSpPr>
        <p:spPr>
          <a:xfrm>
            <a:off x="9819287" y="196775"/>
            <a:ext cx="1994380" cy="1820233"/>
          </a:xfrm>
          <a:custGeom>
            <a:avLst/>
            <a:gdLst/>
            <a:ahLst/>
            <a:cxnLst/>
            <a:rect l="l" t="t" r="r" b="b"/>
            <a:pathLst>
              <a:path w="3087854" h="2783114">
                <a:moveTo>
                  <a:pt x="1745148" y="2505912"/>
                </a:moveTo>
                <a:lnTo>
                  <a:pt x="1790244" y="2505912"/>
                </a:lnTo>
                <a:cubicBezTo>
                  <a:pt x="1798504" y="2505912"/>
                  <a:pt x="1804252" y="2506953"/>
                  <a:pt x="1807489" y="2509037"/>
                </a:cubicBezTo>
                <a:cubicBezTo>
                  <a:pt x="1810726" y="2511121"/>
                  <a:pt x="1812344" y="2514804"/>
                  <a:pt x="1812344" y="2520088"/>
                </a:cubicBezTo>
                <a:cubicBezTo>
                  <a:pt x="1812344" y="2526041"/>
                  <a:pt x="1810038" y="2530022"/>
                  <a:pt x="1805424" y="2532031"/>
                </a:cubicBezTo>
                <a:cubicBezTo>
                  <a:pt x="1802150" y="2533519"/>
                  <a:pt x="1797090" y="2534263"/>
                  <a:pt x="1790244" y="2534263"/>
                </a:cubicBezTo>
                <a:lnTo>
                  <a:pt x="1745148" y="2534263"/>
                </a:lnTo>
                <a:close/>
                <a:moveTo>
                  <a:pt x="1930979" y="2504237"/>
                </a:moveTo>
                <a:cubicBezTo>
                  <a:pt x="1943869" y="2504386"/>
                  <a:pt x="1954413" y="2508516"/>
                  <a:pt x="1962610" y="2516627"/>
                </a:cubicBezTo>
                <a:cubicBezTo>
                  <a:pt x="1970135" y="2524143"/>
                  <a:pt x="1973898" y="2534040"/>
                  <a:pt x="1973898" y="2546319"/>
                </a:cubicBezTo>
                <a:cubicBezTo>
                  <a:pt x="1973898" y="2557629"/>
                  <a:pt x="1970135" y="2567117"/>
                  <a:pt x="1962610" y="2574782"/>
                </a:cubicBezTo>
                <a:cubicBezTo>
                  <a:pt x="1954487" y="2583116"/>
                  <a:pt x="1943981" y="2587283"/>
                  <a:pt x="1931091" y="2587283"/>
                </a:cubicBezTo>
                <a:cubicBezTo>
                  <a:pt x="1918126" y="2587283"/>
                  <a:pt x="1907583" y="2583116"/>
                  <a:pt x="1899460" y="2574782"/>
                </a:cubicBezTo>
                <a:cubicBezTo>
                  <a:pt x="1891935" y="2567043"/>
                  <a:pt x="1888172" y="2557369"/>
                  <a:pt x="1888172" y="2545760"/>
                </a:cubicBezTo>
                <a:cubicBezTo>
                  <a:pt x="1888172" y="2534077"/>
                  <a:pt x="1891935" y="2524366"/>
                  <a:pt x="1899460" y="2516627"/>
                </a:cubicBezTo>
                <a:cubicBezTo>
                  <a:pt x="1907583" y="2508367"/>
                  <a:pt x="1918089" y="2504237"/>
                  <a:pt x="1930979" y="2504237"/>
                </a:cubicBezTo>
                <a:close/>
                <a:moveTo>
                  <a:pt x="1708090" y="2483253"/>
                </a:moveTo>
                <a:lnTo>
                  <a:pt x="1708090" y="2486378"/>
                </a:lnTo>
                <a:cubicBezTo>
                  <a:pt x="1710769" y="2487197"/>
                  <a:pt x="1712630" y="2488201"/>
                  <a:pt x="1713671" y="2489392"/>
                </a:cubicBezTo>
                <a:cubicBezTo>
                  <a:pt x="1714713" y="2490582"/>
                  <a:pt x="1715234" y="2492331"/>
                  <a:pt x="1715234" y="2494638"/>
                </a:cubicBezTo>
                <a:lnTo>
                  <a:pt x="1715234" y="2596883"/>
                </a:lnTo>
                <a:cubicBezTo>
                  <a:pt x="1715234" y="2599190"/>
                  <a:pt x="1714695" y="2600976"/>
                  <a:pt x="1713616" y="2602241"/>
                </a:cubicBezTo>
                <a:cubicBezTo>
                  <a:pt x="1712537" y="2603506"/>
                  <a:pt x="1710695" y="2604473"/>
                  <a:pt x="1708090" y="2605143"/>
                </a:cubicBezTo>
                <a:lnTo>
                  <a:pt x="1708090" y="2608268"/>
                </a:lnTo>
                <a:lnTo>
                  <a:pt x="1752292" y="2608268"/>
                </a:lnTo>
                <a:lnTo>
                  <a:pt x="1752292" y="2605143"/>
                </a:lnTo>
                <a:cubicBezTo>
                  <a:pt x="1749613" y="2604327"/>
                  <a:pt x="1747753" y="2603306"/>
                  <a:pt x="1746711" y="2602081"/>
                </a:cubicBezTo>
                <a:cubicBezTo>
                  <a:pt x="1745670" y="2600856"/>
                  <a:pt x="1745148" y="2599093"/>
                  <a:pt x="1745148" y="2596790"/>
                </a:cubicBezTo>
                <a:lnTo>
                  <a:pt x="1745148" y="2556923"/>
                </a:lnTo>
                <a:lnTo>
                  <a:pt x="1775093" y="2556923"/>
                </a:lnTo>
                <a:lnTo>
                  <a:pt x="1800066" y="2592671"/>
                </a:lnTo>
                <a:cubicBezTo>
                  <a:pt x="1802453" y="2596011"/>
                  <a:pt x="1803647" y="2598498"/>
                  <a:pt x="1803647" y="2600132"/>
                </a:cubicBezTo>
                <a:cubicBezTo>
                  <a:pt x="1803647" y="2602433"/>
                  <a:pt x="1801709" y="2604103"/>
                  <a:pt x="1797834" y="2605143"/>
                </a:cubicBezTo>
                <a:lnTo>
                  <a:pt x="1797834" y="2608268"/>
                </a:lnTo>
                <a:lnTo>
                  <a:pt x="1850407" y="2608268"/>
                </a:lnTo>
                <a:lnTo>
                  <a:pt x="1850407" y="2605143"/>
                </a:lnTo>
                <a:cubicBezTo>
                  <a:pt x="1847133" y="2604549"/>
                  <a:pt x="1844212" y="2603157"/>
                  <a:pt x="1841645" y="2600967"/>
                </a:cubicBezTo>
                <a:cubicBezTo>
                  <a:pt x="1839078" y="2598777"/>
                  <a:pt x="1835636" y="2594638"/>
                  <a:pt x="1831320" y="2588550"/>
                </a:cubicBezTo>
                <a:lnTo>
                  <a:pt x="1807656" y="2555583"/>
                </a:lnTo>
                <a:cubicBezTo>
                  <a:pt x="1820009" y="2553053"/>
                  <a:pt x="1828957" y="2548942"/>
                  <a:pt x="1834501" y="2543249"/>
                </a:cubicBezTo>
                <a:cubicBezTo>
                  <a:pt x="1840045" y="2537556"/>
                  <a:pt x="1842817" y="2529650"/>
                  <a:pt x="1842817" y="2519529"/>
                </a:cubicBezTo>
                <a:cubicBezTo>
                  <a:pt x="1842817" y="2506209"/>
                  <a:pt x="1838315" y="2496610"/>
                  <a:pt x="1829311" y="2490731"/>
                </a:cubicBezTo>
                <a:cubicBezTo>
                  <a:pt x="1824920" y="2487903"/>
                  <a:pt x="1819935" y="2485950"/>
                  <a:pt x="1814354" y="2484871"/>
                </a:cubicBezTo>
                <a:cubicBezTo>
                  <a:pt x="1808773" y="2483792"/>
                  <a:pt x="1800662" y="2483253"/>
                  <a:pt x="1790020" y="2483253"/>
                </a:cubicBezTo>
                <a:close/>
                <a:moveTo>
                  <a:pt x="1543710" y="2483253"/>
                </a:moveTo>
                <a:lnTo>
                  <a:pt x="1543710" y="2486378"/>
                </a:lnTo>
                <a:cubicBezTo>
                  <a:pt x="1546389" y="2487197"/>
                  <a:pt x="1548249" y="2488201"/>
                  <a:pt x="1549291" y="2489392"/>
                </a:cubicBezTo>
                <a:cubicBezTo>
                  <a:pt x="1550333" y="2490582"/>
                  <a:pt x="1550853" y="2492331"/>
                  <a:pt x="1550853" y="2494638"/>
                </a:cubicBezTo>
                <a:lnTo>
                  <a:pt x="1550853" y="2560829"/>
                </a:lnTo>
                <a:cubicBezTo>
                  <a:pt x="1550853" y="2570875"/>
                  <a:pt x="1552193" y="2579247"/>
                  <a:pt x="1554872" y="2585944"/>
                </a:cubicBezTo>
                <a:cubicBezTo>
                  <a:pt x="1557774" y="2593237"/>
                  <a:pt x="1563169" y="2598855"/>
                  <a:pt x="1571057" y="2602799"/>
                </a:cubicBezTo>
                <a:cubicBezTo>
                  <a:pt x="1581996" y="2608231"/>
                  <a:pt x="1596358" y="2610947"/>
                  <a:pt x="1614143" y="2610947"/>
                </a:cubicBezTo>
                <a:cubicBezTo>
                  <a:pt x="1640708" y="2610947"/>
                  <a:pt x="1658791" y="2605329"/>
                  <a:pt x="1668390" y="2594092"/>
                </a:cubicBezTo>
                <a:cubicBezTo>
                  <a:pt x="1674344" y="2587023"/>
                  <a:pt x="1677320" y="2575935"/>
                  <a:pt x="1677320" y="2560829"/>
                </a:cubicBezTo>
                <a:lnTo>
                  <a:pt x="1677320" y="2494638"/>
                </a:lnTo>
                <a:cubicBezTo>
                  <a:pt x="1677320" y="2492331"/>
                  <a:pt x="1677841" y="2490564"/>
                  <a:pt x="1678883" y="2489336"/>
                </a:cubicBezTo>
                <a:cubicBezTo>
                  <a:pt x="1679925" y="2488108"/>
                  <a:pt x="1681785" y="2487122"/>
                  <a:pt x="1684464" y="2486378"/>
                </a:cubicBezTo>
                <a:lnTo>
                  <a:pt x="1684464" y="2483253"/>
                </a:lnTo>
                <a:lnTo>
                  <a:pt x="1642829" y="2483253"/>
                </a:lnTo>
                <a:lnTo>
                  <a:pt x="1642829" y="2486378"/>
                </a:lnTo>
                <a:cubicBezTo>
                  <a:pt x="1645583" y="2487197"/>
                  <a:pt x="1647462" y="2488201"/>
                  <a:pt x="1648466" y="2489392"/>
                </a:cubicBezTo>
                <a:cubicBezTo>
                  <a:pt x="1649471" y="2490582"/>
                  <a:pt x="1649973" y="2492331"/>
                  <a:pt x="1649973" y="2494638"/>
                </a:cubicBezTo>
                <a:lnTo>
                  <a:pt x="1649973" y="2554802"/>
                </a:lnTo>
                <a:cubicBezTo>
                  <a:pt x="1649973" y="2561797"/>
                  <a:pt x="1649378" y="2567154"/>
                  <a:pt x="1648187" y="2570875"/>
                </a:cubicBezTo>
                <a:cubicBezTo>
                  <a:pt x="1646996" y="2574596"/>
                  <a:pt x="1644913" y="2577647"/>
                  <a:pt x="1641936" y="2580028"/>
                </a:cubicBezTo>
                <a:cubicBezTo>
                  <a:pt x="1635834" y="2584865"/>
                  <a:pt x="1627016" y="2587283"/>
                  <a:pt x="1615482" y="2587283"/>
                </a:cubicBezTo>
                <a:cubicBezTo>
                  <a:pt x="1603948" y="2587283"/>
                  <a:pt x="1595130" y="2584865"/>
                  <a:pt x="1589028" y="2580028"/>
                </a:cubicBezTo>
                <a:cubicBezTo>
                  <a:pt x="1585977" y="2577647"/>
                  <a:pt x="1583838" y="2574596"/>
                  <a:pt x="1582610" y="2570875"/>
                </a:cubicBezTo>
                <a:cubicBezTo>
                  <a:pt x="1581382" y="2567154"/>
                  <a:pt x="1580768" y="2561797"/>
                  <a:pt x="1580768" y="2554802"/>
                </a:cubicBezTo>
                <a:lnTo>
                  <a:pt x="1580768" y="2494638"/>
                </a:lnTo>
                <a:cubicBezTo>
                  <a:pt x="1580768" y="2492331"/>
                  <a:pt x="1581281" y="2490564"/>
                  <a:pt x="1582306" y="2489336"/>
                </a:cubicBezTo>
                <a:cubicBezTo>
                  <a:pt x="1583332" y="2488108"/>
                  <a:pt x="1585200" y="2487122"/>
                  <a:pt x="1587912" y="2486378"/>
                </a:cubicBezTo>
                <a:lnTo>
                  <a:pt x="1587912" y="2483253"/>
                </a:lnTo>
                <a:close/>
                <a:moveTo>
                  <a:pt x="1248435" y="2483253"/>
                </a:moveTo>
                <a:lnTo>
                  <a:pt x="1248435" y="2486378"/>
                </a:lnTo>
                <a:cubicBezTo>
                  <a:pt x="1251114" y="2487197"/>
                  <a:pt x="1252974" y="2488201"/>
                  <a:pt x="1254016" y="2489392"/>
                </a:cubicBezTo>
                <a:cubicBezTo>
                  <a:pt x="1255058" y="2490582"/>
                  <a:pt x="1255578" y="2492331"/>
                  <a:pt x="1255578" y="2494638"/>
                </a:cubicBezTo>
                <a:lnTo>
                  <a:pt x="1255578" y="2560829"/>
                </a:lnTo>
                <a:cubicBezTo>
                  <a:pt x="1255578" y="2570875"/>
                  <a:pt x="1256918" y="2579247"/>
                  <a:pt x="1259597" y="2585944"/>
                </a:cubicBezTo>
                <a:cubicBezTo>
                  <a:pt x="1262499" y="2593237"/>
                  <a:pt x="1267894" y="2598855"/>
                  <a:pt x="1275782" y="2602799"/>
                </a:cubicBezTo>
                <a:cubicBezTo>
                  <a:pt x="1286721" y="2608231"/>
                  <a:pt x="1301083" y="2610947"/>
                  <a:pt x="1318868" y="2610947"/>
                </a:cubicBezTo>
                <a:cubicBezTo>
                  <a:pt x="1345433" y="2610947"/>
                  <a:pt x="1363516" y="2605329"/>
                  <a:pt x="1373115" y="2594092"/>
                </a:cubicBezTo>
                <a:cubicBezTo>
                  <a:pt x="1379069" y="2587023"/>
                  <a:pt x="1382045" y="2575935"/>
                  <a:pt x="1382045" y="2560829"/>
                </a:cubicBezTo>
                <a:lnTo>
                  <a:pt x="1382045" y="2494638"/>
                </a:lnTo>
                <a:cubicBezTo>
                  <a:pt x="1382045" y="2492331"/>
                  <a:pt x="1382566" y="2490564"/>
                  <a:pt x="1383608" y="2489336"/>
                </a:cubicBezTo>
                <a:cubicBezTo>
                  <a:pt x="1384650" y="2488108"/>
                  <a:pt x="1386510" y="2487122"/>
                  <a:pt x="1389189" y="2486378"/>
                </a:cubicBezTo>
                <a:lnTo>
                  <a:pt x="1389189" y="2483253"/>
                </a:lnTo>
                <a:lnTo>
                  <a:pt x="1347554" y="2483253"/>
                </a:lnTo>
                <a:lnTo>
                  <a:pt x="1347554" y="2486378"/>
                </a:lnTo>
                <a:cubicBezTo>
                  <a:pt x="1350308" y="2487197"/>
                  <a:pt x="1352186" y="2488201"/>
                  <a:pt x="1353191" y="2489392"/>
                </a:cubicBezTo>
                <a:cubicBezTo>
                  <a:pt x="1354196" y="2490582"/>
                  <a:pt x="1354698" y="2492331"/>
                  <a:pt x="1354698" y="2494638"/>
                </a:cubicBezTo>
                <a:lnTo>
                  <a:pt x="1354698" y="2554802"/>
                </a:lnTo>
                <a:cubicBezTo>
                  <a:pt x="1354698" y="2561797"/>
                  <a:pt x="1354103" y="2567154"/>
                  <a:pt x="1352912" y="2570875"/>
                </a:cubicBezTo>
                <a:cubicBezTo>
                  <a:pt x="1351721" y="2574596"/>
                  <a:pt x="1349638" y="2577647"/>
                  <a:pt x="1346661" y="2580028"/>
                </a:cubicBezTo>
                <a:cubicBezTo>
                  <a:pt x="1340559" y="2584865"/>
                  <a:pt x="1331741" y="2587283"/>
                  <a:pt x="1320207" y="2587283"/>
                </a:cubicBezTo>
                <a:cubicBezTo>
                  <a:pt x="1308673" y="2587283"/>
                  <a:pt x="1299855" y="2584865"/>
                  <a:pt x="1293753" y="2580028"/>
                </a:cubicBezTo>
                <a:cubicBezTo>
                  <a:pt x="1290702" y="2577647"/>
                  <a:pt x="1288562" y="2574596"/>
                  <a:pt x="1287335" y="2570875"/>
                </a:cubicBezTo>
                <a:cubicBezTo>
                  <a:pt x="1286107" y="2567154"/>
                  <a:pt x="1285493" y="2561797"/>
                  <a:pt x="1285493" y="2554802"/>
                </a:cubicBezTo>
                <a:lnTo>
                  <a:pt x="1285493" y="2494638"/>
                </a:lnTo>
                <a:cubicBezTo>
                  <a:pt x="1285493" y="2492331"/>
                  <a:pt x="1286006" y="2490564"/>
                  <a:pt x="1287031" y="2489336"/>
                </a:cubicBezTo>
                <a:cubicBezTo>
                  <a:pt x="1288057" y="2488108"/>
                  <a:pt x="1289925" y="2487122"/>
                  <a:pt x="1292637" y="2486378"/>
                </a:cubicBezTo>
                <a:lnTo>
                  <a:pt x="1292637" y="2483253"/>
                </a:lnTo>
                <a:close/>
                <a:moveTo>
                  <a:pt x="1930868" y="2480574"/>
                </a:moveTo>
                <a:cubicBezTo>
                  <a:pt x="1911207" y="2480797"/>
                  <a:pt x="1894786" y="2485857"/>
                  <a:pt x="1881604" y="2495754"/>
                </a:cubicBezTo>
                <a:cubicBezTo>
                  <a:pt x="1865668" y="2507735"/>
                  <a:pt x="1857700" y="2524404"/>
                  <a:pt x="1857700" y="2545760"/>
                </a:cubicBezTo>
                <a:cubicBezTo>
                  <a:pt x="1857700" y="2566894"/>
                  <a:pt x="1865668" y="2583563"/>
                  <a:pt x="1881604" y="2595767"/>
                </a:cubicBezTo>
                <a:cubicBezTo>
                  <a:pt x="1894712" y="2605887"/>
                  <a:pt x="1911207" y="2610947"/>
                  <a:pt x="1931091" y="2610947"/>
                </a:cubicBezTo>
                <a:cubicBezTo>
                  <a:pt x="1950974" y="2610947"/>
                  <a:pt x="1967470" y="2605887"/>
                  <a:pt x="1980577" y="2595767"/>
                </a:cubicBezTo>
                <a:cubicBezTo>
                  <a:pt x="1996439" y="2583563"/>
                  <a:pt x="2004370" y="2567229"/>
                  <a:pt x="2004370" y="2546765"/>
                </a:cubicBezTo>
                <a:cubicBezTo>
                  <a:pt x="2004370" y="2524962"/>
                  <a:pt x="1996439" y="2507958"/>
                  <a:pt x="1980577" y="2495754"/>
                </a:cubicBezTo>
                <a:cubicBezTo>
                  <a:pt x="1967321" y="2485634"/>
                  <a:pt x="1950751" y="2480574"/>
                  <a:pt x="1930868" y="2480574"/>
                </a:cubicBezTo>
                <a:close/>
                <a:moveTo>
                  <a:pt x="1403662" y="2476109"/>
                </a:moveTo>
                <a:lnTo>
                  <a:pt x="1403662" y="2513055"/>
                </a:lnTo>
                <a:lnTo>
                  <a:pt x="1406676" y="2513055"/>
                </a:lnTo>
                <a:cubicBezTo>
                  <a:pt x="1407420" y="2510417"/>
                  <a:pt x="1408406" y="2508567"/>
                  <a:pt x="1409634" y="2507505"/>
                </a:cubicBezTo>
                <a:cubicBezTo>
                  <a:pt x="1410862" y="2506443"/>
                  <a:pt x="1412666" y="2505912"/>
                  <a:pt x="1415048" y="2505912"/>
                </a:cubicBezTo>
                <a:lnTo>
                  <a:pt x="1451883" y="2505912"/>
                </a:lnTo>
                <a:lnTo>
                  <a:pt x="1451883" y="2596883"/>
                </a:lnTo>
                <a:cubicBezTo>
                  <a:pt x="1451883" y="2599190"/>
                  <a:pt x="1451343" y="2600976"/>
                  <a:pt x="1450264" y="2602241"/>
                </a:cubicBezTo>
                <a:cubicBezTo>
                  <a:pt x="1449185" y="2603506"/>
                  <a:pt x="1447344" y="2604473"/>
                  <a:pt x="1444739" y="2605143"/>
                </a:cubicBezTo>
                <a:lnTo>
                  <a:pt x="1444739" y="2608268"/>
                </a:lnTo>
                <a:lnTo>
                  <a:pt x="1488941" y="2608268"/>
                </a:lnTo>
                <a:lnTo>
                  <a:pt x="1488941" y="2605143"/>
                </a:lnTo>
                <a:cubicBezTo>
                  <a:pt x="1486262" y="2604325"/>
                  <a:pt x="1484402" y="2603303"/>
                  <a:pt x="1483360" y="2602077"/>
                </a:cubicBezTo>
                <a:cubicBezTo>
                  <a:pt x="1482318" y="2600850"/>
                  <a:pt x="1481797" y="2599084"/>
                  <a:pt x="1481797" y="2596780"/>
                </a:cubicBezTo>
                <a:lnTo>
                  <a:pt x="1481797" y="2505912"/>
                </a:lnTo>
                <a:lnTo>
                  <a:pt x="1518632" y="2505912"/>
                </a:lnTo>
                <a:cubicBezTo>
                  <a:pt x="1521013" y="2505912"/>
                  <a:pt x="1522818" y="2506443"/>
                  <a:pt x="1524046" y="2507505"/>
                </a:cubicBezTo>
                <a:cubicBezTo>
                  <a:pt x="1525274" y="2508567"/>
                  <a:pt x="1526260" y="2510417"/>
                  <a:pt x="1527004" y="2513055"/>
                </a:cubicBezTo>
                <a:lnTo>
                  <a:pt x="1530018" y="2513055"/>
                </a:lnTo>
                <a:lnTo>
                  <a:pt x="1530018" y="2476109"/>
                </a:lnTo>
                <a:lnTo>
                  <a:pt x="1527004" y="2476109"/>
                </a:lnTo>
                <a:cubicBezTo>
                  <a:pt x="1526258" y="2478788"/>
                  <a:pt x="1525271" y="2480648"/>
                  <a:pt x="1524042" y="2481690"/>
                </a:cubicBezTo>
                <a:cubicBezTo>
                  <a:pt x="1522813" y="2482732"/>
                  <a:pt x="1521008" y="2483253"/>
                  <a:pt x="1518625" y="2483253"/>
                </a:cubicBezTo>
                <a:lnTo>
                  <a:pt x="1414943" y="2483253"/>
                </a:lnTo>
                <a:cubicBezTo>
                  <a:pt x="1412560" y="2483253"/>
                  <a:pt x="1410754" y="2482713"/>
                  <a:pt x="1409525" y="2481634"/>
                </a:cubicBezTo>
                <a:cubicBezTo>
                  <a:pt x="1408297" y="2480555"/>
                  <a:pt x="1407347" y="2478713"/>
                  <a:pt x="1406676" y="2476109"/>
                </a:cubicBezTo>
                <a:close/>
                <a:moveTo>
                  <a:pt x="1234631" y="2448762"/>
                </a:moveTo>
                <a:cubicBezTo>
                  <a:pt x="1233887" y="2451473"/>
                  <a:pt x="1232919" y="2453342"/>
                  <a:pt x="1231729" y="2454367"/>
                </a:cubicBezTo>
                <a:cubicBezTo>
                  <a:pt x="1230538" y="2455393"/>
                  <a:pt x="1228827" y="2455905"/>
                  <a:pt x="1226594" y="2455905"/>
                </a:cubicBezTo>
                <a:lnTo>
                  <a:pt x="1091756" y="2455905"/>
                </a:lnTo>
                <a:lnTo>
                  <a:pt x="1091756" y="2459477"/>
                </a:lnTo>
                <a:cubicBezTo>
                  <a:pt x="1094435" y="2460221"/>
                  <a:pt x="1096295" y="2461189"/>
                  <a:pt x="1097337" y="2462379"/>
                </a:cubicBezTo>
                <a:cubicBezTo>
                  <a:pt x="1098379" y="2463570"/>
                  <a:pt x="1098900" y="2465319"/>
                  <a:pt x="1098900" y="2467626"/>
                </a:cubicBezTo>
                <a:lnTo>
                  <a:pt x="1098900" y="2596548"/>
                </a:lnTo>
                <a:cubicBezTo>
                  <a:pt x="1098900" y="2598855"/>
                  <a:pt x="1098379" y="2600604"/>
                  <a:pt x="1097337" y="2601794"/>
                </a:cubicBezTo>
                <a:cubicBezTo>
                  <a:pt x="1096295" y="2602985"/>
                  <a:pt x="1094435" y="2603952"/>
                  <a:pt x="1091756" y="2604696"/>
                </a:cubicBezTo>
                <a:lnTo>
                  <a:pt x="1091756" y="2608268"/>
                </a:lnTo>
                <a:lnTo>
                  <a:pt x="1139306" y="2608268"/>
                </a:lnTo>
                <a:lnTo>
                  <a:pt x="1139306" y="2604696"/>
                </a:lnTo>
                <a:cubicBezTo>
                  <a:pt x="1136702" y="2604027"/>
                  <a:pt x="1134860" y="2603078"/>
                  <a:pt x="1133781" y="2601850"/>
                </a:cubicBezTo>
                <a:cubicBezTo>
                  <a:pt x="1132702" y="2600622"/>
                  <a:pt x="1132163" y="2598855"/>
                  <a:pt x="1132163" y="2596548"/>
                </a:cubicBezTo>
                <a:lnTo>
                  <a:pt x="1132163" y="2541630"/>
                </a:lnTo>
                <a:lnTo>
                  <a:pt x="1193889" y="2541630"/>
                </a:lnTo>
                <a:cubicBezTo>
                  <a:pt x="1196196" y="2541630"/>
                  <a:pt x="1197945" y="2542159"/>
                  <a:pt x="1199135" y="2543218"/>
                </a:cubicBezTo>
                <a:cubicBezTo>
                  <a:pt x="1200326" y="2544276"/>
                  <a:pt x="1201293" y="2546128"/>
                  <a:pt x="1202038" y="2548774"/>
                </a:cubicBezTo>
                <a:lnTo>
                  <a:pt x="1205609" y="2548774"/>
                </a:lnTo>
                <a:lnTo>
                  <a:pt x="1205609" y="2510265"/>
                </a:lnTo>
                <a:lnTo>
                  <a:pt x="1202038" y="2510265"/>
                </a:lnTo>
                <a:cubicBezTo>
                  <a:pt x="1201293" y="2512903"/>
                  <a:pt x="1200326" y="2514753"/>
                  <a:pt x="1199135" y="2515815"/>
                </a:cubicBezTo>
                <a:cubicBezTo>
                  <a:pt x="1197945" y="2516878"/>
                  <a:pt x="1196196" y="2517409"/>
                  <a:pt x="1193889" y="2517409"/>
                </a:cubicBezTo>
                <a:lnTo>
                  <a:pt x="1132163" y="2517409"/>
                </a:lnTo>
                <a:lnTo>
                  <a:pt x="1132163" y="2481020"/>
                </a:lnTo>
                <a:lnTo>
                  <a:pt x="1226594" y="2481020"/>
                </a:lnTo>
                <a:cubicBezTo>
                  <a:pt x="1228827" y="2481020"/>
                  <a:pt x="1230538" y="2481530"/>
                  <a:pt x="1231729" y="2482551"/>
                </a:cubicBezTo>
                <a:cubicBezTo>
                  <a:pt x="1232919" y="2483571"/>
                  <a:pt x="1233887" y="2485442"/>
                  <a:pt x="1234631" y="2488164"/>
                </a:cubicBezTo>
                <a:lnTo>
                  <a:pt x="1238203" y="2488164"/>
                </a:lnTo>
                <a:lnTo>
                  <a:pt x="1238203" y="2448762"/>
                </a:lnTo>
                <a:close/>
                <a:moveTo>
                  <a:pt x="1440349" y="2286093"/>
                </a:moveTo>
                <a:lnTo>
                  <a:pt x="1486895" y="2286093"/>
                </a:lnTo>
                <a:cubicBezTo>
                  <a:pt x="1501926" y="2286093"/>
                  <a:pt x="1509442" y="2291562"/>
                  <a:pt x="1509442" y="2302501"/>
                </a:cubicBezTo>
                <a:cubicBezTo>
                  <a:pt x="1509442" y="2313440"/>
                  <a:pt x="1501926" y="2318909"/>
                  <a:pt x="1486895" y="2318909"/>
                </a:cubicBezTo>
                <a:lnTo>
                  <a:pt x="1440349" y="2318909"/>
                </a:lnTo>
                <a:close/>
                <a:moveTo>
                  <a:pt x="1620936" y="2252580"/>
                </a:moveTo>
                <a:lnTo>
                  <a:pt x="1641410" y="2292790"/>
                </a:lnTo>
                <a:lnTo>
                  <a:pt x="1601450" y="2292790"/>
                </a:lnTo>
                <a:close/>
                <a:moveTo>
                  <a:pt x="1306611" y="2252580"/>
                </a:moveTo>
                <a:lnTo>
                  <a:pt x="1327085" y="2292790"/>
                </a:lnTo>
                <a:lnTo>
                  <a:pt x="1287125" y="2292790"/>
                </a:lnTo>
                <a:close/>
                <a:moveTo>
                  <a:pt x="1440349" y="2239212"/>
                </a:moveTo>
                <a:lnTo>
                  <a:pt x="1485778" y="2239212"/>
                </a:lnTo>
                <a:cubicBezTo>
                  <a:pt x="1492996" y="2239212"/>
                  <a:pt x="1498075" y="2240123"/>
                  <a:pt x="1501015" y="2241946"/>
                </a:cubicBezTo>
                <a:cubicBezTo>
                  <a:pt x="1503954" y="2243770"/>
                  <a:pt x="1505424" y="2246876"/>
                  <a:pt x="1505424" y="2251267"/>
                </a:cubicBezTo>
                <a:cubicBezTo>
                  <a:pt x="1505424" y="2255732"/>
                  <a:pt x="1503935" y="2258876"/>
                  <a:pt x="1500959" y="2260699"/>
                </a:cubicBezTo>
                <a:cubicBezTo>
                  <a:pt x="1497982" y="2262522"/>
                  <a:pt x="1492922" y="2263433"/>
                  <a:pt x="1485778" y="2263433"/>
                </a:cubicBezTo>
                <a:lnTo>
                  <a:pt x="1440349" y="2263433"/>
                </a:lnTo>
                <a:close/>
                <a:moveTo>
                  <a:pt x="1116499" y="2239212"/>
                </a:moveTo>
                <a:lnTo>
                  <a:pt x="1161594" y="2239212"/>
                </a:lnTo>
                <a:cubicBezTo>
                  <a:pt x="1169853" y="2239212"/>
                  <a:pt x="1175602" y="2240253"/>
                  <a:pt x="1178839" y="2242337"/>
                </a:cubicBezTo>
                <a:cubicBezTo>
                  <a:pt x="1182076" y="2244421"/>
                  <a:pt x="1183694" y="2248104"/>
                  <a:pt x="1183694" y="2253388"/>
                </a:cubicBezTo>
                <a:cubicBezTo>
                  <a:pt x="1183694" y="2259341"/>
                  <a:pt x="1181388" y="2263322"/>
                  <a:pt x="1176774" y="2265331"/>
                </a:cubicBezTo>
                <a:cubicBezTo>
                  <a:pt x="1173500" y="2266819"/>
                  <a:pt x="1168440" y="2267563"/>
                  <a:pt x="1161594" y="2267563"/>
                </a:cubicBezTo>
                <a:lnTo>
                  <a:pt x="1116499" y="2267563"/>
                </a:lnTo>
                <a:close/>
                <a:moveTo>
                  <a:pt x="2083379" y="2237537"/>
                </a:moveTo>
                <a:cubicBezTo>
                  <a:pt x="2096269" y="2237686"/>
                  <a:pt x="2106813" y="2241816"/>
                  <a:pt x="2115010" y="2249927"/>
                </a:cubicBezTo>
                <a:cubicBezTo>
                  <a:pt x="2122535" y="2257443"/>
                  <a:pt x="2126298" y="2267340"/>
                  <a:pt x="2126298" y="2279619"/>
                </a:cubicBezTo>
                <a:cubicBezTo>
                  <a:pt x="2126298" y="2290929"/>
                  <a:pt x="2122535" y="2300417"/>
                  <a:pt x="2115010" y="2308082"/>
                </a:cubicBezTo>
                <a:cubicBezTo>
                  <a:pt x="2106887" y="2316416"/>
                  <a:pt x="2096381" y="2320583"/>
                  <a:pt x="2083491" y="2320583"/>
                </a:cubicBezTo>
                <a:cubicBezTo>
                  <a:pt x="2070526" y="2320583"/>
                  <a:pt x="2059983" y="2316416"/>
                  <a:pt x="2051860" y="2308082"/>
                </a:cubicBezTo>
                <a:cubicBezTo>
                  <a:pt x="2044335" y="2300343"/>
                  <a:pt x="2040572" y="2290669"/>
                  <a:pt x="2040572" y="2279060"/>
                </a:cubicBezTo>
                <a:cubicBezTo>
                  <a:pt x="2040572" y="2267377"/>
                  <a:pt x="2044335" y="2257666"/>
                  <a:pt x="2051860" y="2249927"/>
                </a:cubicBezTo>
                <a:cubicBezTo>
                  <a:pt x="2059983" y="2241667"/>
                  <a:pt x="2070489" y="2237537"/>
                  <a:pt x="2083379" y="2237537"/>
                </a:cubicBezTo>
                <a:close/>
                <a:moveTo>
                  <a:pt x="1850965" y="2216553"/>
                </a:moveTo>
                <a:lnTo>
                  <a:pt x="1850965" y="2219678"/>
                </a:lnTo>
                <a:cubicBezTo>
                  <a:pt x="1853644" y="2220497"/>
                  <a:pt x="1855505" y="2221501"/>
                  <a:pt x="1856546" y="2222692"/>
                </a:cubicBezTo>
                <a:cubicBezTo>
                  <a:pt x="1857588" y="2223882"/>
                  <a:pt x="1858109" y="2225631"/>
                  <a:pt x="1858109" y="2227938"/>
                </a:cubicBezTo>
                <a:lnTo>
                  <a:pt x="1858109" y="2330183"/>
                </a:lnTo>
                <a:cubicBezTo>
                  <a:pt x="1858109" y="2332490"/>
                  <a:pt x="1857570" y="2334276"/>
                  <a:pt x="1856491" y="2335541"/>
                </a:cubicBezTo>
                <a:cubicBezTo>
                  <a:pt x="1855412" y="2336806"/>
                  <a:pt x="1853570" y="2337773"/>
                  <a:pt x="1850965" y="2338443"/>
                </a:cubicBezTo>
                <a:lnTo>
                  <a:pt x="1850965" y="2341568"/>
                </a:lnTo>
                <a:lnTo>
                  <a:pt x="1895167" y="2341568"/>
                </a:lnTo>
                <a:lnTo>
                  <a:pt x="1895167" y="2338443"/>
                </a:lnTo>
                <a:cubicBezTo>
                  <a:pt x="1892488" y="2337624"/>
                  <a:pt x="1890628" y="2336601"/>
                  <a:pt x="1889586" y="2335373"/>
                </a:cubicBezTo>
                <a:cubicBezTo>
                  <a:pt x="1888544" y="2334145"/>
                  <a:pt x="1888024" y="2332378"/>
                  <a:pt x="1888024" y="2330071"/>
                </a:cubicBezTo>
                <a:lnTo>
                  <a:pt x="1888024" y="2287097"/>
                </a:lnTo>
                <a:lnTo>
                  <a:pt x="1957898" y="2287097"/>
                </a:lnTo>
                <a:lnTo>
                  <a:pt x="1957898" y="2330165"/>
                </a:lnTo>
                <a:cubicBezTo>
                  <a:pt x="1957898" y="2332477"/>
                  <a:pt x="1957359" y="2334267"/>
                  <a:pt x="1956280" y="2335535"/>
                </a:cubicBezTo>
                <a:cubicBezTo>
                  <a:pt x="1955201" y="2336803"/>
                  <a:pt x="1953359" y="2337772"/>
                  <a:pt x="1950755" y="2338443"/>
                </a:cubicBezTo>
                <a:lnTo>
                  <a:pt x="1950755" y="2341568"/>
                </a:lnTo>
                <a:lnTo>
                  <a:pt x="1994957" y="2341568"/>
                </a:lnTo>
                <a:lnTo>
                  <a:pt x="1994957" y="2338443"/>
                </a:lnTo>
                <a:cubicBezTo>
                  <a:pt x="1992278" y="2337625"/>
                  <a:pt x="1990417" y="2336603"/>
                  <a:pt x="1989376" y="2335377"/>
                </a:cubicBezTo>
                <a:cubicBezTo>
                  <a:pt x="1988334" y="2334150"/>
                  <a:pt x="1987813" y="2332384"/>
                  <a:pt x="1987813" y="2330080"/>
                </a:cubicBezTo>
                <a:lnTo>
                  <a:pt x="1987813" y="2227931"/>
                </a:lnTo>
                <a:cubicBezTo>
                  <a:pt x="1987813" y="2225625"/>
                  <a:pt x="1988334" y="2223859"/>
                  <a:pt x="1989376" y="2222632"/>
                </a:cubicBezTo>
                <a:cubicBezTo>
                  <a:pt x="1990417" y="2221406"/>
                  <a:pt x="1992278" y="2220421"/>
                  <a:pt x="1994957" y="2219678"/>
                </a:cubicBezTo>
                <a:lnTo>
                  <a:pt x="1994957" y="2216553"/>
                </a:lnTo>
                <a:lnTo>
                  <a:pt x="1950755" y="2216553"/>
                </a:lnTo>
                <a:lnTo>
                  <a:pt x="1950755" y="2219678"/>
                </a:lnTo>
                <a:cubicBezTo>
                  <a:pt x="1953508" y="2220494"/>
                  <a:pt x="1955387" y="2221496"/>
                  <a:pt x="1956392" y="2222684"/>
                </a:cubicBezTo>
                <a:cubicBezTo>
                  <a:pt x="1957396" y="2223872"/>
                  <a:pt x="1957898" y="2225616"/>
                  <a:pt x="1957898" y="2227917"/>
                </a:cubicBezTo>
                <a:lnTo>
                  <a:pt x="1957898" y="2264438"/>
                </a:lnTo>
                <a:lnTo>
                  <a:pt x="1888024" y="2264438"/>
                </a:lnTo>
                <a:lnTo>
                  <a:pt x="1888024" y="2227917"/>
                </a:lnTo>
                <a:cubicBezTo>
                  <a:pt x="1888024" y="2225616"/>
                  <a:pt x="1888544" y="2223853"/>
                  <a:pt x="1889586" y="2222628"/>
                </a:cubicBezTo>
                <a:cubicBezTo>
                  <a:pt x="1890628" y="2221403"/>
                  <a:pt x="1892488" y="2220420"/>
                  <a:pt x="1895167" y="2219678"/>
                </a:cubicBezTo>
                <a:lnTo>
                  <a:pt x="1895167" y="2216553"/>
                </a:lnTo>
                <a:close/>
                <a:moveTo>
                  <a:pt x="1717615" y="2216553"/>
                </a:moveTo>
                <a:lnTo>
                  <a:pt x="1717615" y="2219678"/>
                </a:lnTo>
                <a:cubicBezTo>
                  <a:pt x="1720294" y="2220497"/>
                  <a:pt x="1722155" y="2221501"/>
                  <a:pt x="1723196" y="2222692"/>
                </a:cubicBezTo>
                <a:cubicBezTo>
                  <a:pt x="1724238" y="2223882"/>
                  <a:pt x="1724759" y="2225631"/>
                  <a:pt x="1724759" y="2227938"/>
                </a:cubicBezTo>
                <a:lnTo>
                  <a:pt x="1724759" y="2330183"/>
                </a:lnTo>
                <a:cubicBezTo>
                  <a:pt x="1724759" y="2332490"/>
                  <a:pt x="1724220" y="2334276"/>
                  <a:pt x="1723141" y="2335541"/>
                </a:cubicBezTo>
                <a:cubicBezTo>
                  <a:pt x="1722062" y="2336806"/>
                  <a:pt x="1720220" y="2337773"/>
                  <a:pt x="1717615" y="2338443"/>
                </a:cubicBezTo>
                <a:lnTo>
                  <a:pt x="1717615" y="2341568"/>
                </a:lnTo>
                <a:lnTo>
                  <a:pt x="1824660" y="2341568"/>
                </a:lnTo>
                <a:cubicBezTo>
                  <a:pt x="1827041" y="2341568"/>
                  <a:pt x="1828846" y="2342089"/>
                  <a:pt x="1830074" y="2343131"/>
                </a:cubicBezTo>
                <a:cubicBezTo>
                  <a:pt x="1831302" y="2344173"/>
                  <a:pt x="1832287" y="2346033"/>
                  <a:pt x="1833032" y="2348712"/>
                </a:cubicBezTo>
                <a:lnTo>
                  <a:pt x="1836045" y="2348712"/>
                </a:lnTo>
                <a:lnTo>
                  <a:pt x="1836045" y="2311765"/>
                </a:lnTo>
                <a:lnTo>
                  <a:pt x="1833032" y="2311765"/>
                </a:lnTo>
                <a:cubicBezTo>
                  <a:pt x="1832213" y="2314477"/>
                  <a:pt x="1831208" y="2316345"/>
                  <a:pt x="1830018" y="2317371"/>
                </a:cubicBezTo>
                <a:cubicBezTo>
                  <a:pt x="1828827" y="2318396"/>
                  <a:pt x="1827041" y="2318909"/>
                  <a:pt x="1824660" y="2318909"/>
                </a:cubicBezTo>
                <a:lnTo>
                  <a:pt x="1754674" y="2318909"/>
                </a:lnTo>
                <a:lnTo>
                  <a:pt x="1754674" y="2227938"/>
                </a:lnTo>
                <a:cubicBezTo>
                  <a:pt x="1754674" y="2225631"/>
                  <a:pt x="1755194" y="2223864"/>
                  <a:pt x="1756236" y="2222636"/>
                </a:cubicBezTo>
                <a:cubicBezTo>
                  <a:pt x="1757278" y="2221408"/>
                  <a:pt x="1759138" y="2220422"/>
                  <a:pt x="1761817" y="2219678"/>
                </a:cubicBezTo>
                <a:lnTo>
                  <a:pt x="1761817" y="2216553"/>
                </a:lnTo>
                <a:close/>
                <a:moveTo>
                  <a:pt x="1598441" y="2216553"/>
                </a:moveTo>
                <a:lnTo>
                  <a:pt x="1598441" y="2219678"/>
                </a:lnTo>
                <a:cubicBezTo>
                  <a:pt x="1602608" y="2221390"/>
                  <a:pt x="1604692" y="2223771"/>
                  <a:pt x="1604692" y="2226822"/>
                </a:cubicBezTo>
                <a:cubicBezTo>
                  <a:pt x="1604692" y="2229426"/>
                  <a:pt x="1603836" y="2232477"/>
                  <a:pt x="1602125" y="2235975"/>
                </a:cubicBezTo>
                <a:lnTo>
                  <a:pt x="1556472" y="2328397"/>
                </a:lnTo>
                <a:cubicBezTo>
                  <a:pt x="1554611" y="2332118"/>
                  <a:pt x="1552993" y="2334611"/>
                  <a:pt x="1551616" y="2335876"/>
                </a:cubicBezTo>
                <a:cubicBezTo>
                  <a:pt x="1550240" y="2337141"/>
                  <a:pt x="1548137" y="2337996"/>
                  <a:pt x="1545310" y="2338443"/>
                </a:cubicBezTo>
                <a:lnTo>
                  <a:pt x="1545310" y="2341568"/>
                </a:lnTo>
                <a:lnTo>
                  <a:pt x="1591242" y="2341568"/>
                </a:lnTo>
                <a:lnTo>
                  <a:pt x="1591242" y="2338443"/>
                </a:lnTo>
                <a:cubicBezTo>
                  <a:pt x="1586478" y="2337475"/>
                  <a:pt x="1584096" y="2335206"/>
                  <a:pt x="1584096" y="2331634"/>
                </a:cubicBezTo>
                <a:cubicBezTo>
                  <a:pt x="1584096" y="2329774"/>
                  <a:pt x="1584878" y="2327206"/>
                  <a:pt x="1586440" y="2323932"/>
                </a:cubicBezTo>
                <a:lnTo>
                  <a:pt x="1592918" y="2310314"/>
                </a:lnTo>
                <a:lnTo>
                  <a:pt x="1650410" y="2310314"/>
                </a:lnTo>
                <a:lnTo>
                  <a:pt x="1657314" y="2323100"/>
                </a:lnTo>
                <a:cubicBezTo>
                  <a:pt x="1659175" y="2326509"/>
                  <a:pt x="1660105" y="2329363"/>
                  <a:pt x="1660105" y="2331660"/>
                </a:cubicBezTo>
                <a:cubicBezTo>
                  <a:pt x="1660105" y="2335367"/>
                  <a:pt x="1657689" y="2337628"/>
                  <a:pt x="1652856" y="2338443"/>
                </a:cubicBezTo>
                <a:lnTo>
                  <a:pt x="1652856" y="2341568"/>
                </a:lnTo>
                <a:lnTo>
                  <a:pt x="1703923" y="2341568"/>
                </a:lnTo>
                <a:lnTo>
                  <a:pt x="1703923" y="2338443"/>
                </a:lnTo>
                <a:cubicBezTo>
                  <a:pt x="1700872" y="2337853"/>
                  <a:pt x="1698603" y="2336839"/>
                  <a:pt x="1697114" y="2335401"/>
                </a:cubicBezTo>
                <a:cubicBezTo>
                  <a:pt x="1695626" y="2333963"/>
                  <a:pt x="1693580" y="2330810"/>
                  <a:pt x="1690975" y="2325941"/>
                </a:cubicBezTo>
                <a:lnTo>
                  <a:pt x="1643648" y="2236310"/>
                </a:lnTo>
                <a:cubicBezTo>
                  <a:pt x="1641787" y="2232738"/>
                  <a:pt x="1640857" y="2229724"/>
                  <a:pt x="1640857" y="2227268"/>
                </a:cubicBezTo>
                <a:cubicBezTo>
                  <a:pt x="1640857" y="2223845"/>
                  <a:pt x="1642904" y="2221315"/>
                  <a:pt x="1646996" y="2219678"/>
                </a:cubicBezTo>
                <a:lnTo>
                  <a:pt x="1646996" y="2216553"/>
                </a:lnTo>
                <a:close/>
                <a:moveTo>
                  <a:pt x="1403290" y="2216553"/>
                </a:moveTo>
                <a:lnTo>
                  <a:pt x="1403290" y="2219678"/>
                </a:lnTo>
                <a:cubicBezTo>
                  <a:pt x="1405969" y="2220497"/>
                  <a:pt x="1407830" y="2221501"/>
                  <a:pt x="1408872" y="2222692"/>
                </a:cubicBezTo>
                <a:cubicBezTo>
                  <a:pt x="1409913" y="2223882"/>
                  <a:pt x="1410434" y="2225631"/>
                  <a:pt x="1410434" y="2227938"/>
                </a:cubicBezTo>
                <a:lnTo>
                  <a:pt x="1410434" y="2330183"/>
                </a:lnTo>
                <a:cubicBezTo>
                  <a:pt x="1410434" y="2332490"/>
                  <a:pt x="1409895" y="2334276"/>
                  <a:pt x="1408816" y="2335541"/>
                </a:cubicBezTo>
                <a:cubicBezTo>
                  <a:pt x="1407737" y="2336806"/>
                  <a:pt x="1405895" y="2337773"/>
                  <a:pt x="1403290" y="2338443"/>
                </a:cubicBezTo>
                <a:lnTo>
                  <a:pt x="1403290" y="2341568"/>
                </a:lnTo>
                <a:lnTo>
                  <a:pt x="1492252" y="2341568"/>
                </a:lnTo>
                <a:cubicBezTo>
                  <a:pt x="1506614" y="2341568"/>
                  <a:pt x="1517888" y="2338629"/>
                  <a:pt x="1526074" y="2332750"/>
                </a:cubicBezTo>
                <a:cubicBezTo>
                  <a:pt x="1535301" y="2326127"/>
                  <a:pt x="1539915" y="2316714"/>
                  <a:pt x="1539915" y="2304510"/>
                </a:cubicBezTo>
                <a:cubicBezTo>
                  <a:pt x="1539915" y="2295432"/>
                  <a:pt x="1537198" y="2288213"/>
                  <a:pt x="1531766" y="2282856"/>
                </a:cubicBezTo>
                <a:cubicBezTo>
                  <a:pt x="1528864" y="2280028"/>
                  <a:pt x="1524325" y="2277200"/>
                  <a:pt x="1518149" y="2274372"/>
                </a:cubicBezTo>
                <a:cubicBezTo>
                  <a:pt x="1524697" y="2270800"/>
                  <a:pt x="1529292" y="2267117"/>
                  <a:pt x="1531934" y="2263322"/>
                </a:cubicBezTo>
                <a:cubicBezTo>
                  <a:pt x="1534575" y="2259527"/>
                  <a:pt x="1535896" y="2254653"/>
                  <a:pt x="1535896" y="2248699"/>
                </a:cubicBezTo>
                <a:cubicBezTo>
                  <a:pt x="1535896" y="2238579"/>
                  <a:pt x="1532101" y="2230617"/>
                  <a:pt x="1524511" y="2224813"/>
                </a:cubicBezTo>
                <a:cubicBezTo>
                  <a:pt x="1517367" y="2219306"/>
                  <a:pt x="1506131" y="2216553"/>
                  <a:pt x="1490801" y="2216553"/>
                </a:cubicBezTo>
                <a:close/>
                <a:moveTo>
                  <a:pt x="1284116" y="2216553"/>
                </a:moveTo>
                <a:lnTo>
                  <a:pt x="1284116" y="2219678"/>
                </a:lnTo>
                <a:cubicBezTo>
                  <a:pt x="1288283" y="2221390"/>
                  <a:pt x="1290367" y="2223771"/>
                  <a:pt x="1290367" y="2226822"/>
                </a:cubicBezTo>
                <a:cubicBezTo>
                  <a:pt x="1290367" y="2229426"/>
                  <a:pt x="1289511" y="2232477"/>
                  <a:pt x="1287800" y="2235975"/>
                </a:cubicBezTo>
                <a:lnTo>
                  <a:pt x="1242147" y="2328397"/>
                </a:lnTo>
                <a:cubicBezTo>
                  <a:pt x="1240286" y="2332118"/>
                  <a:pt x="1238668" y="2334611"/>
                  <a:pt x="1237291" y="2335876"/>
                </a:cubicBezTo>
                <a:cubicBezTo>
                  <a:pt x="1235914" y="2337141"/>
                  <a:pt x="1233812" y="2337996"/>
                  <a:pt x="1230985" y="2338443"/>
                </a:cubicBezTo>
                <a:lnTo>
                  <a:pt x="1230985" y="2341568"/>
                </a:lnTo>
                <a:lnTo>
                  <a:pt x="1276917" y="2341568"/>
                </a:lnTo>
                <a:lnTo>
                  <a:pt x="1276917" y="2338443"/>
                </a:lnTo>
                <a:cubicBezTo>
                  <a:pt x="1272153" y="2337475"/>
                  <a:pt x="1269771" y="2335206"/>
                  <a:pt x="1269771" y="2331634"/>
                </a:cubicBezTo>
                <a:cubicBezTo>
                  <a:pt x="1269771" y="2329774"/>
                  <a:pt x="1270552" y="2327206"/>
                  <a:pt x="1272115" y="2323932"/>
                </a:cubicBezTo>
                <a:lnTo>
                  <a:pt x="1278593" y="2310314"/>
                </a:lnTo>
                <a:lnTo>
                  <a:pt x="1336085" y="2310314"/>
                </a:lnTo>
                <a:lnTo>
                  <a:pt x="1342989" y="2323100"/>
                </a:lnTo>
                <a:cubicBezTo>
                  <a:pt x="1344850" y="2326509"/>
                  <a:pt x="1345780" y="2329363"/>
                  <a:pt x="1345780" y="2331660"/>
                </a:cubicBezTo>
                <a:cubicBezTo>
                  <a:pt x="1345780" y="2335367"/>
                  <a:pt x="1343364" y="2337628"/>
                  <a:pt x="1338532" y="2338443"/>
                </a:cubicBezTo>
                <a:lnTo>
                  <a:pt x="1338532" y="2341568"/>
                </a:lnTo>
                <a:lnTo>
                  <a:pt x="1389598" y="2341568"/>
                </a:lnTo>
                <a:lnTo>
                  <a:pt x="1389598" y="2338443"/>
                </a:lnTo>
                <a:cubicBezTo>
                  <a:pt x="1386547" y="2337853"/>
                  <a:pt x="1384278" y="2336839"/>
                  <a:pt x="1382789" y="2335401"/>
                </a:cubicBezTo>
                <a:cubicBezTo>
                  <a:pt x="1381301" y="2333963"/>
                  <a:pt x="1379255" y="2330810"/>
                  <a:pt x="1376650" y="2325941"/>
                </a:cubicBezTo>
                <a:lnTo>
                  <a:pt x="1329323" y="2236310"/>
                </a:lnTo>
                <a:cubicBezTo>
                  <a:pt x="1327462" y="2232738"/>
                  <a:pt x="1326532" y="2229724"/>
                  <a:pt x="1326532" y="2227268"/>
                </a:cubicBezTo>
                <a:cubicBezTo>
                  <a:pt x="1326532" y="2223845"/>
                  <a:pt x="1328579" y="2221315"/>
                  <a:pt x="1332672" y="2219678"/>
                </a:cubicBezTo>
                <a:lnTo>
                  <a:pt x="1332672" y="2216553"/>
                </a:lnTo>
                <a:close/>
                <a:moveTo>
                  <a:pt x="1079440" y="2216553"/>
                </a:moveTo>
                <a:lnTo>
                  <a:pt x="1079440" y="2219678"/>
                </a:lnTo>
                <a:cubicBezTo>
                  <a:pt x="1082119" y="2220497"/>
                  <a:pt x="1083980" y="2221501"/>
                  <a:pt x="1085021" y="2222692"/>
                </a:cubicBezTo>
                <a:cubicBezTo>
                  <a:pt x="1086063" y="2223882"/>
                  <a:pt x="1086584" y="2225631"/>
                  <a:pt x="1086584" y="2227938"/>
                </a:cubicBezTo>
                <a:lnTo>
                  <a:pt x="1086584" y="2330183"/>
                </a:lnTo>
                <a:cubicBezTo>
                  <a:pt x="1086584" y="2332490"/>
                  <a:pt x="1086045" y="2334276"/>
                  <a:pt x="1084966" y="2335541"/>
                </a:cubicBezTo>
                <a:cubicBezTo>
                  <a:pt x="1083887" y="2336806"/>
                  <a:pt x="1082045" y="2337773"/>
                  <a:pt x="1079440" y="2338443"/>
                </a:cubicBezTo>
                <a:lnTo>
                  <a:pt x="1079440" y="2341568"/>
                </a:lnTo>
                <a:lnTo>
                  <a:pt x="1123642" y="2341568"/>
                </a:lnTo>
                <a:lnTo>
                  <a:pt x="1123642" y="2338443"/>
                </a:lnTo>
                <a:cubicBezTo>
                  <a:pt x="1120963" y="2337627"/>
                  <a:pt x="1119103" y="2336606"/>
                  <a:pt x="1118061" y="2335381"/>
                </a:cubicBezTo>
                <a:cubicBezTo>
                  <a:pt x="1117020" y="2334156"/>
                  <a:pt x="1116499" y="2332393"/>
                  <a:pt x="1116499" y="2330090"/>
                </a:cubicBezTo>
                <a:lnTo>
                  <a:pt x="1116499" y="2290223"/>
                </a:lnTo>
                <a:lnTo>
                  <a:pt x="1146443" y="2290223"/>
                </a:lnTo>
                <a:lnTo>
                  <a:pt x="1171416" y="2325971"/>
                </a:lnTo>
                <a:cubicBezTo>
                  <a:pt x="1173803" y="2329311"/>
                  <a:pt x="1174997" y="2331798"/>
                  <a:pt x="1174997" y="2333432"/>
                </a:cubicBezTo>
                <a:cubicBezTo>
                  <a:pt x="1174997" y="2335733"/>
                  <a:pt x="1173059" y="2337403"/>
                  <a:pt x="1169184" y="2338443"/>
                </a:cubicBezTo>
                <a:lnTo>
                  <a:pt x="1169184" y="2341568"/>
                </a:lnTo>
                <a:lnTo>
                  <a:pt x="1221757" y="2341568"/>
                </a:lnTo>
                <a:lnTo>
                  <a:pt x="1221757" y="2338443"/>
                </a:lnTo>
                <a:cubicBezTo>
                  <a:pt x="1218483" y="2337849"/>
                  <a:pt x="1215562" y="2336457"/>
                  <a:pt x="1212995" y="2334267"/>
                </a:cubicBezTo>
                <a:cubicBezTo>
                  <a:pt x="1210428" y="2332077"/>
                  <a:pt x="1206986" y="2327938"/>
                  <a:pt x="1202670" y="2321850"/>
                </a:cubicBezTo>
                <a:lnTo>
                  <a:pt x="1179006" y="2288883"/>
                </a:lnTo>
                <a:cubicBezTo>
                  <a:pt x="1191359" y="2286353"/>
                  <a:pt x="1200307" y="2282242"/>
                  <a:pt x="1205851" y="2276549"/>
                </a:cubicBezTo>
                <a:cubicBezTo>
                  <a:pt x="1211395" y="2270856"/>
                  <a:pt x="1214167" y="2262950"/>
                  <a:pt x="1214167" y="2252829"/>
                </a:cubicBezTo>
                <a:cubicBezTo>
                  <a:pt x="1214167" y="2239509"/>
                  <a:pt x="1209665" y="2229910"/>
                  <a:pt x="1200661" y="2224031"/>
                </a:cubicBezTo>
                <a:cubicBezTo>
                  <a:pt x="1196270" y="2221203"/>
                  <a:pt x="1191285" y="2219250"/>
                  <a:pt x="1185704" y="2218171"/>
                </a:cubicBezTo>
                <a:cubicBezTo>
                  <a:pt x="1180123" y="2217092"/>
                  <a:pt x="1172012" y="2216553"/>
                  <a:pt x="1161370" y="2216553"/>
                </a:cubicBezTo>
                <a:close/>
                <a:moveTo>
                  <a:pt x="2083268" y="2213874"/>
                </a:moveTo>
                <a:cubicBezTo>
                  <a:pt x="2063607" y="2214097"/>
                  <a:pt x="2047186" y="2219157"/>
                  <a:pt x="2034004" y="2229054"/>
                </a:cubicBezTo>
                <a:cubicBezTo>
                  <a:pt x="2018068" y="2241035"/>
                  <a:pt x="2010100" y="2257704"/>
                  <a:pt x="2010100" y="2279060"/>
                </a:cubicBezTo>
                <a:cubicBezTo>
                  <a:pt x="2010100" y="2300194"/>
                  <a:pt x="2018068" y="2316863"/>
                  <a:pt x="2034004" y="2329067"/>
                </a:cubicBezTo>
                <a:cubicBezTo>
                  <a:pt x="2047112" y="2339187"/>
                  <a:pt x="2063607" y="2344247"/>
                  <a:pt x="2083491" y="2344247"/>
                </a:cubicBezTo>
                <a:cubicBezTo>
                  <a:pt x="2103374" y="2344247"/>
                  <a:pt x="2119870" y="2339187"/>
                  <a:pt x="2132977" y="2329067"/>
                </a:cubicBezTo>
                <a:cubicBezTo>
                  <a:pt x="2148839" y="2316863"/>
                  <a:pt x="2156770" y="2300529"/>
                  <a:pt x="2156770" y="2280065"/>
                </a:cubicBezTo>
                <a:cubicBezTo>
                  <a:pt x="2156770" y="2258262"/>
                  <a:pt x="2148839" y="2241258"/>
                  <a:pt x="2132977" y="2229054"/>
                </a:cubicBezTo>
                <a:cubicBezTo>
                  <a:pt x="2119721" y="2218934"/>
                  <a:pt x="2103151" y="2213874"/>
                  <a:pt x="2083268" y="2213874"/>
                </a:cubicBezTo>
                <a:close/>
                <a:moveTo>
                  <a:pt x="917664" y="2182062"/>
                </a:moveTo>
                <a:lnTo>
                  <a:pt x="917664" y="2221464"/>
                </a:lnTo>
                <a:lnTo>
                  <a:pt x="921236" y="2221464"/>
                </a:lnTo>
                <a:cubicBezTo>
                  <a:pt x="921980" y="2218742"/>
                  <a:pt x="922948" y="2216871"/>
                  <a:pt x="924138" y="2215851"/>
                </a:cubicBezTo>
                <a:cubicBezTo>
                  <a:pt x="925329" y="2214830"/>
                  <a:pt x="927040" y="2214320"/>
                  <a:pt x="929273" y="2214320"/>
                </a:cubicBezTo>
                <a:lnTo>
                  <a:pt x="976600" y="2214320"/>
                </a:lnTo>
                <a:lnTo>
                  <a:pt x="976600" y="2329848"/>
                </a:lnTo>
                <a:cubicBezTo>
                  <a:pt x="976600" y="2332155"/>
                  <a:pt x="976079" y="2333904"/>
                  <a:pt x="975037" y="2335094"/>
                </a:cubicBezTo>
                <a:cubicBezTo>
                  <a:pt x="973996" y="2336285"/>
                  <a:pt x="972135" y="2337252"/>
                  <a:pt x="969456" y="2337996"/>
                </a:cubicBezTo>
                <a:lnTo>
                  <a:pt x="969456" y="2341568"/>
                </a:lnTo>
                <a:lnTo>
                  <a:pt x="1017007" y="2341568"/>
                </a:lnTo>
                <a:lnTo>
                  <a:pt x="1017007" y="2337996"/>
                </a:lnTo>
                <a:cubicBezTo>
                  <a:pt x="1014328" y="2337252"/>
                  <a:pt x="1012468" y="2336285"/>
                  <a:pt x="1011426" y="2335094"/>
                </a:cubicBezTo>
                <a:cubicBezTo>
                  <a:pt x="1010384" y="2333904"/>
                  <a:pt x="1009863" y="2332155"/>
                  <a:pt x="1009863" y="2329848"/>
                </a:cubicBezTo>
                <a:lnTo>
                  <a:pt x="1009863" y="2214320"/>
                </a:lnTo>
                <a:lnTo>
                  <a:pt x="1057079" y="2214320"/>
                </a:lnTo>
                <a:cubicBezTo>
                  <a:pt x="1059386" y="2214320"/>
                  <a:pt x="1061134" y="2214830"/>
                  <a:pt x="1062325" y="2215851"/>
                </a:cubicBezTo>
                <a:cubicBezTo>
                  <a:pt x="1063516" y="2216871"/>
                  <a:pt x="1064483" y="2218742"/>
                  <a:pt x="1065227" y="2221464"/>
                </a:cubicBezTo>
                <a:lnTo>
                  <a:pt x="1068799" y="2221464"/>
                </a:lnTo>
                <a:lnTo>
                  <a:pt x="1068799" y="2182062"/>
                </a:lnTo>
                <a:lnTo>
                  <a:pt x="1065227" y="2182062"/>
                </a:lnTo>
                <a:cubicBezTo>
                  <a:pt x="1064483" y="2184773"/>
                  <a:pt x="1063516" y="2186642"/>
                  <a:pt x="1062325" y="2187667"/>
                </a:cubicBezTo>
                <a:cubicBezTo>
                  <a:pt x="1061134" y="2188693"/>
                  <a:pt x="1059386" y="2189205"/>
                  <a:pt x="1057079" y="2189205"/>
                </a:cubicBezTo>
                <a:lnTo>
                  <a:pt x="929273" y="2189205"/>
                </a:lnTo>
                <a:cubicBezTo>
                  <a:pt x="927040" y="2189205"/>
                  <a:pt x="925347" y="2188693"/>
                  <a:pt x="924194" y="2187667"/>
                </a:cubicBezTo>
                <a:cubicBezTo>
                  <a:pt x="923041" y="2186642"/>
                  <a:pt x="922055" y="2184773"/>
                  <a:pt x="921236" y="2182062"/>
                </a:cubicBezTo>
                <a:close/>
                <a:moveTo>
                  <a:pt x="1543927" y="0"/>
                </a:moveTo>
                <a:cubicBezTo>
                  <a:pt x="2396614" y="0"/>
                  <a:pt x="3087854" y="623021"/>
                  <a:pt x="3087854" y="1391557"/>
                </a:cubicBezTo>
                <a:cubicBezTo>
                  <a:pt x="3087854" y="2160093"/>
                  <a:pt x="2396614" y="2783114"/>
                  <a:pt x="1543927" y="2783114"/>
                </a:cubicBezTo>
                <a:cubicBezTo>
                  <a:pt x="691240" y="2783114"/>
                  <a:pt x="0" y="2160093"/>
                  <a:pt x="0" y="1391557"/>
                </a:cubicBezTo>
                <a:cubicBezTo>
                  <a:pt x="0" y="623021"/>
                  <a:pt x="691240" y="0"/>
                  <a:pt x="1543927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C9DB6E5-9D88-D023-E21D-C503DD1BF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</p:spTree>
    <p:extLst>
      <p:ext uri="{BB962C8B-B14F-4D97-AF65-F5344CB8AC3E}">
        <p14:creationId xmlns:p14="http://schemas.microsoft.com/office/powerpoint/2010/main" val="20783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704C9-A296-B5B5-2F2B-8977C328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tall metal tower with olympic rings around it&#10;&#10;Description automatically generated">
            <a:extLst>
              <a:ext uri="{FF2B5EF4-FFF2-40B4-BE49-F238E27FC236}">
                <a16:creationId xmlns:a16="http://schemas.microsoft.com/office/drawing/2014/main" id="{F89802B8-B36A-CD86-D8B6-62D0F60FC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r="5871"/>
          <a:stretch/>
        </p:blipFill>
        <p:spPr>
          <a:xfrm>
            <a:off x="-801688" y="-607862"/>
            <a:ext cx="8560858" cy="7465864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887EF6-733C-A4EE-9D8B-6DE4588255BA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0079842 w 12192000"/>
              <a:gd name="connsiteY0" fmla="*/ 6858000 h 6858000"/>
              <a:gd name="connsiteX1" fmla="*/ 9132030 w 12192000"/>
              <a:gd name="connsiteY1" fmla="*/ 6858000 h 6858000"/>
              <a:gd name="connsiteX2" fmla="*/ 6872141 w 12192000"/>
              <a:gd name="connsiteY2" fmla="*/ 2953732 h 6858000"/>
              <a:gd name="connsiteX3" fmla="*/ 4612251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6" fmla="*/ 6147837 w 12192000"/>
              <a:gd name="connsiteY6" fmla="*/ 0 h 6858000"/>
              <a:gd name="connsiteX7" fmla="*/ 9626338 w 12192000"/>
              <a:gd name="connsiteY7" fmla="*/ 6009587 h 6858000"/>
              <a:gd name="connsiteX8" fmla="*/ 12192000 w 12192000"/>
              <a:gd name="connsiteY8" fmla="*/ 1577056 h 6858000"/>
              <a:gd name="connsiteX9" fmla="*/ 12192000 w 12192000"/>
              <a:gd name="connsiteY9" fmla="*/ 3208959 h 6858000"/>
              <a:gd name="connsiteX10" fmla="*/ 10079842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0079842" y="6858000"/>
                </a:moveTo>
                <a:lnTo>
                  <a:pt x="9132030" y="6858000"/>
                </a:lnTo>
                <a:lnTo>
                  <a:pt x="6872141" y="2953732"/>
                </a:lnTo>
                <a:lnTo>
                  <a:pt x="4612251" y="6858000"/>
                </a:lnTo>
                <a:lnTo>
                  <a:pt x="0" y="6858000"/>
                </a:lnTo>
                <a:lnTo>
                  <a:pt x="0" y="0"/>
                </a:lnTo>
                <a:lnTo>
                  <a:pt x="6147837" y="0"/>
                </a:lnTo>
                <a:lnTo>
                  <a:pt x="9626338" y="6009587"/>
                </a:lnTo>
                <a:lnTo>
                  <a:pt x="12192000" y="1577056"/>
                </a:lnTo>
                <a:lnTo>
                  <a:pt x="12192000" y="3208959"/>
                </a:lnTo>
                <a:lnTo>
                  <a:pt x="10079842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80836C-3F57-9807-0980-AAB06BBB4450}"/>
              </a:ext>
            </a:extLst>
          </p:cNvPr>
          <p:cNvSpPr txBox="1"/>
          <p:nvPr/>
        </p:nvSpPr>
        <p:spPr>
          <a:xfrm>
            <a:off x="6785052" y="2648933"/>
            <a:ext cx="462667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OLYMPIC GAMES</a:t>
            </a:r>
            <a:br>
              <a:rPr lang="en-US" dirty="0">
                <a:latin typeface="Amasis MT Pro" panose="02040504050005020304" pitchFamily="18" charset="0"/>
              </a:rPr>
            </a:br>
            <a:br>
              <a:rPr lang="en-US" dirty="0">
                <a:latin typeface="Amasis MT Pro" panose="02040504050005020304" pitchFamily="18" charset="0"/>
              </a:rPr>
            </a:br>
            <a:r>
              <a:rPr lang="en-US" sz="1400" dirty="0" err="1">
                <a:latin typeface="Amasis MT Pro" panose="02040504050005020304" pitchFamily="18" charset="0"/>
              </a:rPr>
              <a:t>Avaliação</a:t>
            </a:r>
            <a:r>
              <a:rPr lang="en-US" sz="1400" dirty="0">
                <a:latin typeface="Amasis MT Pro" panose="02040504050005020304" pitchFamily="18" charset="0"/>
              </a:rPr>
              <a:t> Final Grupo – 14</a:t>
            </a:r>
          </a:p>
          <a:p>
            <a:pPr algn="ctr"/>
            <a:r>
              <a:rPr lang="en-US" sz="1400" dirty="0">
                <a:latin typeface="Amasis MT Pro" panose="02040504050005020304" pitchFamily="18" charset="0"/>
              </a:rPr>
              <a:t>13/01/2025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C28F22D-B82E-5CC1-4223-43DEF062CA78}"/>
              </a:ext>
            </a:extLst>
          </p:cNvPr>
          <p:cNvSpPr/>
          <p:nvPr/>
        </p:nvSpPr>
        <p:spPr>
          <a:xfrm>
            <a:off x="7220932" y="2348792"/>
            <a:ext cx="4044099" cy="3189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9BFC51-0E68-A8C6-C5D1-5F3C2B4C6CD3}"/>
              </a:ext>
            </a:extLst>
          </p:cNvPr>
          <p:cNvSpPr txBox="1"/>
          <p:nvPr/>
        </p:nvSpPr>
        <p:spPr>
          <a:xfrm>
            <a:off x="4889365" y="2268030"/>
            <a:ext cx="699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Base de Dados</a:t>
            </a:r>
          </a:p>
        </p:txBody>
      </p:sp>
      <p:pic>
        <p:nvPicPr>
          <p:cNvPr id="62" name="Picture 2" descr="Escola de Ciências">
            <a:extLst>
              <a:ext uri="{FF2B5EF4-FFF2-40B4-BE49-F238E27FC236}">
                <a16:creationId xmlns:a16="http://schemas.microsoft.com/office/drawing/2014/main" id="{AAFCD457-DE96-6686-26DF-B6A0315BC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538" y="0"/>
            <a:ext cx="19526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04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A42FE-9F69-2AA4-A0DB-ED0B7209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A4D10108-5953-9EF5-5AA8-A15CF65B119C}"/>
              </a:ext>
            </a:extLst>
          </p:cNvPr>
          <p:cNvSpPr/>
          <p:nvPr/>
        </p:nvSpPr>
        <p:spPr>
          <a:xfrm>
            <a:off x="612212" y="2500966"/>
            <a:ext cx="4968458" cy="3041323"/>
          </a:xfrm>
          <a:prstGeom prst="flowChartAlternateProcess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tall metal tower with olympic rings around it&#10;&#10;Description automatically generated">
            <a:extLst>
              <a:ext uri="{FF2B5EF4-FFF2-40B4-BE49-F238E27FC236}">
                <a16:creationId xmlns:a16="http://schemas.microsoft.com/office/drawing/2014/main" id="{E27BC6C4-548E-A091-666E-CEABDCB0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0" r="6863"/>
          <a:stretch/>
        </p:blipFill>
        <p:spPr>
          <a:xfrm>
            <a:off x="6201776" y="0"/>
            <a:ext cx="7277159" cy="65856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1E447-4814-3262-77CC-5E48FA65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5" y="351927"/>
            <a:ext cx="5062194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masis MT Pro" panose="02040504050005020304" pitchFamily="18" charset="0"/>
              </a:rPr>
              <a:t>Estrutura</a:t>
            </a:r>
            <a:r>
              <a:rPr lang="en-US" b="1" dirty="0">
                <a:latin typeface="Amasis MT Pro" panose="02040504050005020304" pitchFamily="18" charset="0"/>
              </a:rPr>
              <a:t> da </a:t>
            </a:r>
            <a:r>
              <a:rPr lang="en-US" b="1" dirty="0" err="1">
                <a:latin typeface="Amasis MT Pro" panose="02040504050005020304" pitchFamily="18" charset="0"/>
              </a:rPr>
              <a:t>Apresentação</a:t>
            </a:r>
            <a:endParaRPr lang="en-US" b="1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4B10D7-D53B-F721-BA82-9E0F28F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A6D73A0-CBB3-F3F0-6339-B531AAFCC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46349FC6-2D6C-2A17-51BF-4BB4CBC90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269512"/>
              </p:ext>
            </p:extLst>
          </p:nvPr>
        </p:nvGraphicFramePr>
        <p:xfrm>
          <a:off x="1107908" y="3331836"/>
          <a:ext cx="3977066" cy="13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051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805E-FC43-5A4D-2243-04A7BF34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ADE9455C-04EC-FD75-A007-C9DC66FFB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50CC4A7-1E14-DFC0-8DBB-3D61139FE4F8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A724FE5A-BE55-AE42-986C-AD0C67601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C0B4EFC9-C4D5-8614-446E-4B4FCD8CB1F0}"/>
              </a:ext>
            </a:extLst>
          </p:cNvPr>
          <p:cNvSpPr/>
          <p:nvPr/>
        </p:nvSpPr>
        <p:spPr>
          <a:xfrm>
            <a:off x="9584045" y="168647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C1AB8-8ECA-D4B9-5CDF-4E5A0D0A4DA7}"/>
              </a:ext>
            </a:extLst>
          </p:cNvPr>
          <p:cNvSpPr txBox="1"/>
          <p:nvPr/>
        </p:nvSpPr>
        <p:spPr>
          <a:xfrm>
            <a:off x="308068" y="1503491"/>
            <a:ext cx="67299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latin typeface="Copperplate Gothic Bold" panose="020E0705020206020404" pitchFamily="34" charset="0"/>
              </a:rPr>
              <a:t>05</a:t>
            </a:r>
            <a:br>
              <a:rPr lang="en-US" sz="2800" b="1" dirty="0">
                <a:latin typeface="Copperplate Gothic Bold" panose="020E0705020206020404" pitchFamily="34" charset="0"/>
              </a:rPr>
            </a:br>
            <a:r>
              <a:rPr lang="en-US" sz="2800" b="1" dirty="0" err="1">
                <a:latin typeface="Copperplate Gothic Bold" panose="020E0705020206020404" pitchFamily="34" charset="0"/>
              </a:rPr>
              <a:t>Definição</a:t>
            </a:r>
            <a:r>
              <a:rPr lang="en-US" sz="2800" b="1" dirty="0">
                <a:latin typeface="Copperplate Gothic Bold" panose="020E0705020206020404" pitchFamily="34" charset="0"/>
              </a:rPr>
              <a:t> do Sistema</a:t>
            </a: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92A4F9BC-F565-1795-1384-FEC6F85103A6}"/>
              </a:ext>
            </a:extLst>
          </p:cNvPr>
          <p:cNvSpPr/>
          <p:nvPr/>
        </p:nvSpPr>
        <p:spPr>
          <a:xfrm>
            <a:off x="8300514" y="84141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D40CA9CC-5A00-E231-7585-7DC95CF915D3}"/>
              </a:ext>
            </a:extLst>
          </p:cNvPr>
          <p:cNvSpPr/>
          <p:nvPr/>
        </p:nvSpPr>
        <p:spPr>
          <a:xfrm>
            <a:off x="8300514" y="256576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F5165FD-AC5F-124F-1257-DA4FF8D2CD65}"/>
              </a:ext>
            </a:extLst>
          </p:cNvPr>
          <p:cNvSpPr/>
          <p:nvPr/>
        </p:nvSpPr>
        <p:spPr>
          <a:xfrm>
            <a:off x="9584045" y="344505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8E0B8FD-1824-7663-A38A-8EC11B1F6B77}"/>
              </a:ext>
            </a:extLst>
          </p:cNvPr>
          <p:cNvSpPr/>
          <p:nvPr/>
        </p:nvSpPr>
        <p:spPr>
          <a:xfrm>
            <a:off x="8300513" y="4324991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8F1B1E-8A0D-D929-78FB-073E73A239DF}"/>
              </a:ext>
            </a:extLst>
          </p:cNvPr>
          <p:cNvSpPr txBox="1"/>
          <p:nvPr/>
        </p:nvSpPr>
        <p:spPr>
          <a:xfrm>
            <a:off x="8248571" y="2576991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EA141-192E-0D81-94B7-7F02D9CC7DE3}"/>
              </a:ext>
            </a:extLst>
          </p:cNvPr>
          <p:cNvSpPr txBox="1"/>
          <p:nvPr/>
        </p:nvSpPr>
        <p:spPr>
          <a:xfrm>
            <a:off x="9083992" y="1686381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Cálculo do espaço da base de dados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49FBB1-9C7F-8300-F090-05FDF42EFD16}"/>
              </a:ext>
            </a:extLst>
          </p:cNvPr>
          <p:cNvSpPr txBox="1"/>
          <p:nvPr/>
        </p:nvSpPr>
        <p:spPr>
          <a:xfrm>
            <a:off x="8289219" y="860875"/>
            <a:ext cx="226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Processo de criação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B6A2A-B30C-0B26-0296-F6BBA20234BD}"/>
              </a:ext>
            </a:extLst>
          </p:cNvPr>
          <p:cNvSpPr txBox="1"/>
          <p:nvPr/>
        </p:nvSpPr>
        <p:spPr>
          <a:xfrm>
            <a:off x="9139899" y="3465125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9B2C4-7DCE-CA88-224A-F4519CDB134D}"/>
              </a:ext>
            </a:extLst>
          </p:cNvPr>
          <p:cNvSpPr txBox="1"/>
          <p:nvPr/>
        </p:nvSpPr>
        <p:spPr>
          <a:xfrm>
            <a:off x="8289219" y="4335571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20B084F-DBFD-8C16-8B02-B583DC86D399}"/>
              </a:ext>
            </a:extLst>
          </p:cNvPr>
          <p:cNvSpPr/>
          <p:nvPr/>
        </p:nvSpPr>
        <p:spPr>
          <a:xfrm>
            <a:off x="9588670" y="515470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1E9673D-682F-5FAD-5BC6-D68D9F95F2AD}"/>
              </a:ext>
            </a:extLst>
          </p:cNvPr>
          <p:cNvSpPr/>
          <p:nvPr/>
        </p:nvSpPr>
        <p:spPr>
          <a:xfrm>
            <a:off x="8305139" y="603399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4F722-9CFA-001C-CE9E-A1C7B97FF83B}"/>
              </a:ext>
            </a:extLst>
          </p:cNvPr>
          <p:cNvSpPr txBox="1"/>
          <p:nvPr/>
        </p:nvSpPr>
        <p:spPr>
          <a:xfrm>
            <a:off x="8253196" y="604522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D1DF9-9B20-0FE8-8082-F65D38A2468A}"/>
              </a:ext>
            </a:extLst>
          </p:cNvPr>
          <p:cNvSpPr txBox="1"/>
          <p:nvPr/>
        </p:nvSpPr>
        <p:spPr>
          <a:xfrm>
            <a:off x="9088617" y="5154619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C2414F6-DBB4-C309-4F9F-94AF30C5EF91}"/>
              </a:ext>
            </a:extLst>
          </p:cNvPr>
          <p:cNvSpPr/>
          <p:nvPr/>
        </p:nvSpPr>
        <p:spPr>
          <a:xfrm>
            <a:off x="9635988" y="687494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6AD28-7D13-268E-970A-E70225BC6647}"/>
              </a:ext>
            </a:extLst>
          </p:cNvPr>
          <p:cNvSpPr txBox="1"/>
          <p:nvPr/>
        </p:nvSpPr>
        <p:spPr>
          <a:xfrm>
            <a:off x="9584045" y="6886178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FDD4E3EE-4D0A-68CD-C098-2EF6449C25A8}"/>
              </a:ext>
            </a:extLst>
          </p:cNvPr>
          <p:cNvSpPr/>
          <p:nvPr/>
        </p:nvSpPr>
        <p:spPr>
          <a:xfrm>
            <a:off x="8237282" y="770769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5CCE9-FC06-72B8-775D-9CF6DD4371F1}"/>
              </a:ext>
            </a:extLst>
          </p:cNvPr>
          <p:cNvSpPr txBox="1"/>
          <p:nvPr/>
        </p:nvSpPr>
        <p:spPr>
          <a:xfrm>
            <a:off x="8185338" y="7707698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F3DEC2-9F50-82D1-8C0F-B33D4977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22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B1B5B2E0-5A77-E1CA-62EC-38544013C9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4353-88F0-EE27-AE1A-D0972631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614E91BB-7292-F34F-3726-D9A517AF0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26E1340-23D9-C130-137C-D130775CC397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A93DCFFB-D066-F72A-8C5A-5F4A6898A7FD}"/>
              </a:ext>
            </a:extLst>
          </p:cNvPr>
          <p:cNvSpPr/>
          <p:nvPr/>
        </p:nvSpPr>
        <p:spPr>
          <a:xfrm>
            <a:off x="9584045" y="82749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68F2-8E73-AD0E-3F52-8AE64D57BD7C}"/>
              </a:ext>
            </a:extLst>
          </p:cNvPr>
          <p:cNvSpPr txBox="1"/>
          <p:nvPr/>
        </p:nvSpPr>
        <p:spPr>
          <a:xfrm>
            <a:off x="272800" y="807822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Processo de criação da base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B5C5A8E4-2E33-ACA5-E2A2-A04F30941BF5}"/>
              </a:ext>
            </a:extLst>
          </p:cNvPr>
          <p:cNvSpPr/>
          <p:nvPr/>
        </p:nvSpPr>
        <p:spPr>
          <a:xfrm>
            <a:off x="8300514" y="170678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BE892D8-BE83-C3F7-4128-518CF83A4BE3}"/>
              </a:ext>
            </a:extLst>
          </p:cNvPr>
          <p:cNvSpPr/>
          <p:nvPr/>
        </p:nvSpPr>
        <p:spPr>
          <a:xfrm>
            <a:off x="9584045" y="25860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A0218369-2795-4C47-2E20-09DE41041BC7}"/>
              </a:ext>
            </a:extLst>
          </p:cNvPr>
          <p:cNvSpPr/>
          <p:nvPr/>
        </p:nvSpPr>
        <p:spPr>
          <a:xfrm>
            <a:off x="8300513" y="346601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B5B0A7-4426-0BE7-3EBF-2FEDB98999B5}"/>
              </a:ext>
            </a:extLst>
          </p:cNvPr>
          <p:cNvSpPr txBox="1"/>
          <p:nvPr/>
        </p:nvSpPr>
        <p:spPr>
          <a:xfrm>
            <a:off x="8248571" y="171801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483934-6DED-F78F-726D-A68EF6BA0529}"/>
              </a:ext>
            </a:extLst>
          </p:cNvPr>
          <p:cNvSpPr txBox="1"/>
          <p:nvPr/>
        </p:nvSpPr>
        <p:spPr>
          <a:xfrm>
            <a:off x="9083992" y="827405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Cálculo do espaço da base de dados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75F09-C170-CAB7-895C-2AFE8529AC27}"/>
              </a:ext>
            </a:extLst>
          </p:cNvPr>
          <p:cNvSpPr txBox="1"/>
          <p:nvPr/>
        </p:nvSpPr>
        <p:spPr>
          <a:xfrm>
            <a:off x="9139899" y="260614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0C1F9-9F0D-9FF3-3113-54AB8E7FF68A}"/>
              </a:ext>
            </a:extLst>
          </p:cNvPr>
          <p:cNvSpPr txBox="1"/>
          <p:nvPr/>
        </p:nvSpPr>
        <p:spPr>
          <a:xfrm>
            <a:off x="8289219" y="347659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8EEFEFE-8DB7-CCB7-902C-0BC520AAB8DD}"/>
              </a:ext>
            </a:extLst>
          </p:cNvPr>
          <p:cNvSpPr/>
          <p:nvPr/>
        </p:nvSpPr>
        <p:spPr>
          <a:xfrm>
            <a:off x="9588670" y="429573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E20D8752-7A2E-D8B4-29B8-8299391E6241}"/>
              </a:ext>
            </a:extLst>
          </p:cNvPr>
          <p:cNvSpPr/>
          <p:nvPr/>
        </p:nvSpPr>
        <p:spPr>
          <a:xfrm>
            <a:off x="8305139" y="5175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6FFA0-1B76-3936-A3E7-9E46549E5318}"/>
              </a:ext>
            </a:extLst>
          </p:cNvPr>
          <p:cNvSpPr txBox="1"/>
          <p:nvPr/>
        </p:nvSpPr>
        <p:spPr>
          <a:xfrm>
            <a:off x="8253196" y="518625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9B04-7A5F-271D-120B-B1741071E978}"/>
              </a:ext>
            </a:extLst>
          </p:cNvPr>
          <p:cNvSpPr txBox="1"/>
          <p:nvPr/>
        </p:nvSpPr>
        <p:spPr>
          <a:xfrm>
            <a:off x="9088617" y="429564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975EC7E-B6BA-F9D9-C145-0974034C96E8}"/>
              </a:ext>
            </a:extLst>
          </p:cNvPr>
          <p:cNvSpPr/>
          <p:nvPr/>
        </p:nvSpPr>
        <p:spPr>
          <a:xfrm>
            <a:off x="9635988" y="600691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3A970-0F8A-7890-FB57-D85F09F6645E}"/>
              </a:ext>
            </a:extLst>
          </p:cNvPr>
          <p:cNvSpPr txBox="1"/>
          <p:nvPr/>
        </p:nvSpPr>
        <p:spPr>
          <a:xfrm>
            <a:off x="9597091" y="60075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EE46C62E-BEB7-1D4A-7C38-352DC61CC445}"/>
              </a:ext>
            </a:extLst>
          </p:cNvPr>
          <p:cNvSpPr/>
          <p:nvPr/>
        </p:nvSpPr>
        <p:spPr>
          <a:xfrm>
            <a:off x="8237282" y="683966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088A4-3163-5D0C-00A2-3B0C6749BF5D}"/>
              </a:ext>
            </a:extLst>
          </p:cNvPr>
          <p:cNvSpPr txBox="1"/>
          <p:nvPr/>
        </p:nvSpPr>
        <p:spPr>
          <a:xfrm>
            <a:off x="8185339" y="68509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D686CA-0D5A-D62C-0CF2-C2B053BC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5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9B06F1C1-0A26-7992-DDF4-FB7D927FC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8E80B3DF-DDA0-A769-2773-69CA41EE2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842987"/>
              </p:ext>
            </p:extLst>
          </p:nvPr>
        </p:nvGraphicFramePr>
        <p:xfrm>
          <a:off x="268708" y="2127288"/>
          <a:ext cx="672984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0" name="Picture 2" descr="Conectando o Workbench ao MySQL no Linux | Alura">
            <a:extLst>
              <a:ext uri="{FF2B5EF4-FFF2-40B4-BE49-F238E27FC236}">
                <a16:creationId xmlns:a16="http://schemas.microsoft.com/office/drawing/2014/main" id="{4283D3FB-CE7A-6900-8945-F37ECB517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2" y="2990443"/>
            <a:ext cx="4736097" cy="31573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46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FD89E-2EDA-8A41-0E56-83AEC89F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8818B99A-7966-49E4-40EE-409F6E811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012CEBA-BE82-2980-546C-5A3C23B712A5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DDABD12E-44A6-6E82-35CD-EA3973A1A844}"/>
              </a:ext>
            </a:extLst>
          </p:cNvPr>
          <p:cNvSpPr/>
          <p:nvPr/>
        </p:nvSpPr>
        <p:spPr>
          <a:xfrm>
            <a:off x="9584045" y="82749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739FA-403C-ABB6-B0F9-25A3D71A509B}"/>
              </a:ext>
            </a:extLst>
          </p:cNvPr>
          <p:cNvSpPr txBox="1"/>
          <p:nvPr/>
        </p:nvSpPr>
        <p:spPr>
          <a:xfrm>
            <a:off x="272800" y="807822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Processo de criação da base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3218B4C0-B06E-AC5B-CB43-349A1434CFA2}"/>
              </a:ext>
            </a:extLst>
          </p:cNvPr>
          <p:cNvSpPr/>
          <p:nvPr/>
        </p:nvSpPr>
        <p:spPr>
          <a:xfrm>
            <a:off x="8300514" y="170678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C3C2E36-17A0-5BF3-2F70-7420AF353C3A}"/>
              </a:ext>
            </a:extLst>
          </p:cNvPr>
          <p:cNvSpPr/>
          <p:nvPr/>
        </p:nvSpPr>
        <p:spPr>
          <a:xfrm>
            <a:off x="9584045" y="25860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969184D-BC38-74EB-8C96-36F4EE06C61F}"/>
              </a:ext>
            </a:extLst>
          </p:cNvPr>
          <p:cNvSpPr/>
          <p:nvPr/>
        </p:nvSpPr>
        <p:spPr>
          <a:xfrm>
            <a:off x="8300513" y="346601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EBFAB5-7F53-5137-4CE5-5B22F0D87CE2}"/>
              </a:ext>
            </a:extLst>
          </p:cNvPr>
          <p:cNvSpPr txBox="1"/>
          <p:nvPr/>
        </p:nvSpPr>
        <p:spPr>
          <a:xfrm>
            <a:off x="8248571" y="171801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DB97C0-7CC1-119B-E3B0-F9E58D810446}"/>
              </a:ext>
            </a:extLst>
          </p:cNvPr>
          <p:cNvSpPr txBox="1"/>
          <p:nvPr/>
        </p:nvSpPr>
        <p:spPr>
          <a:xfrm>
            <a:off x="9083992" y="827405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Cálculo do espaço da base de dados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14C4C-13CF-B20D-13BE-B503957D1000}"/>
              </a:ext>
            </a:extLst>
          </p:cNvPr>
          <p:cNvSpPr txBox="1"/>
          <p:nvPr/>
        </p:nvSpPr>
        <p:spPr>
          <a:xfrm>
            <a:off x="9139899" y="260614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C210C3-B041-7034-1E1A-F83ECCAB4E7A}"/>
              </a:ext>
            </a:extLst>
          </p:cNvPr>
          <p:cNvSpPr txBox="1"/>
          <p:nvPr/>
        </p:nvSpPr>
        <p:spPr>
          <a:xfrm>
            <a:off x="8289219" y="347659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BC8EE3B-CDF7-B0A7-BF47-6B6CB12298E2}"/>
              </a:ext>
            </a:extLst>
          </p:cNvPr>
          <p:cNvSpPr/>
          <p:nvPr/>
        </p:nvSpPr>
        <p:spPr>
          <a:xfrm>
            <a:off x="9588670" y="429573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5EF9A95-EAE8-5C24-BB3F-23C86B141BAC}"/>
              </a:ext>
            </a:extLst>
          </p:cNvPr>
          <p:cNvSpPr/>
          <p:nvPr/>
        </p:nvSpPr>
        <p:spPr>
          <a:xfrm>
            <a:off x="8305139" y="5175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63965-3613-79B3-A269-CFD4CD8DBB92}"/>
              </a:ext>
            </a:extLst>
          </p:cNvPr>
          <p:cNvSpPr txBox="1"/>
          <p:nvPr/>
        </p:nvSpPr>
        <p:spPr>
          <a:xfrm>
            <a:off x="8253196" y="518625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B53C6-0001-ACE3-A5A2-D33DA46118DF}"/>
              </a:ext>
            </a:extLst>
          </p:cNvPr>
          <p:cNvSpPr txBox="1"/>
          <p:nvPr/>
        </p:nvSpPr>
        <p:spPr>
          <a:xfrm>
            <a:off x="9088617" y="429564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EFD69372-6E0A-34C9-A847-6490FF3C0BD4}"/>
              </a:ext>
            </a:extLst>
          </p:cNvPr>
          <p:cNvSpPr/>
          <p:nvPr/>
        </p:nvSpPr>
        <p:spPr>
          <a:xfrm>
            <a:off x="9635988" y="600691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F564C-57E9-76C9-295A-76CC1267D864}"/>
              </a:ext>
            </a:extLst>
          </p:cNvPr>
          <p:cNvSpPr txBox="1"/>
          <p:nvPr/>
        </p:nvSpPr>
        <p:spPr>
          <a:xfrm>
            <a:off x="9597091" y="60075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6B411B5B-E361-D47F-C61E-066B080F14A1}"/>
              </a:ext>
            </a:extLst>
          </p:cNvPr>
          <p:cNvSpPr/>
          <p:nvPr/>
        </p:nvSpPr>
        <p:spPr>
          <a:xfrm>
            <a:off x="8237282" y="683966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871E7-75FF-8816-B588-E147E4E5F2E4}"/>
              </a:ext>
            </a:extLst>
          </p:cNvPr>
          <p:cNvSpPr txBox="1"/>
          <p:nvPr/>
        </p:nvSpPr>
        <p:spPr>
          <a:xfrm>
            <a:off x="8185339" y="68509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9950C6-DDC8-BCB3-3AAE-0C8F5804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5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4253C32-3C13-5F57-C649-EC16775D6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0CE96785-DEDF-F22B-C1EB-C6AB43EDEBB0}"/>
              </a:ext>
            </a:extLst>
          </p:cNvPr>
          <p:cNvGraphicFramePr/>
          <p:nvPr/>
        </p:nvGraphicFramePr>
        <p:xfrm>
          <a:off x="268708" y="2127288"/>
          <a:ext cx="672984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0" name="Picture 2" descr="Conectando o Workbench ao MySQL no Linux | Alura">
            <a:extLst>
              <a:ext uri="{FF2B5EF4-FFF2-40B4-BE49-F238E27FC236}">
                <a16:creationId xmlns:a16="http://schemas.microsoft.com/office/drawing/2014/main" id="{5328E5A0-9ED9-816F-EA95-3875F7DB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2" y="2990443"/>
            <a:ext cx="4736097" cy="31573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0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99C64-B61F-B7E2-02A8-90BF81413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A64780CE-9840-5785-AFBC-8B94858F3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1BCF2EE-D728-B721-CF6C-4921DEC648AC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67CCA5D-E3BD-EDD3-A9E3-9DE03515F3FC}"/>
              </a:ext>
            </a:extLst>
          </p:cNvPr>
          <p:cNvSpPr/>
          <p:nvPr/>
        </p:nvSpPr>
        <p:spPr>
          <a:xfrm>
            <a:off x="9584045" y="82749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C374F-9540-90E7-D5B2-D20085B38AA0}"/>
              </a:ext>
            </a:extLst>
          </p:cNvPr>
          <p:cNvSpPr txBox="1"/>
          <p:nvPr/>
        </p:nvSpPr>
        <p:spPr>
          <a:xfrm>
            <a:off x="272800" y="807822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Processo de criação da base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3DC30230-0DC4-838E-EE83-CD45D0A87045}"/>
              </a:ext>
            </a:extLst>
          </p:cNvPr>
          <p:cNvSpPr/>
          <p:nvPr/>
        </p:nvSpPr>
        <p:spPr>
          <a:xfrm>
            <a:off x="8300514" y="170678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28CA179E-F856-2C39-D275-A0F88F892E70}"/>
              </a:ext>
            </a:extLst>
          </p:cNvPr>
          <p:cNvSpPr/>
          <p:nvPr/>
        </p:nvSpPr>
        <p:spPr>
          <a:xfrm>
            <a:off x="9584045" y="25860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DFB9CE2A-B9E0-3D8E-6C81-6892E3FC887A}"/>
              </a:ext>
            </a:extLst>
          </p:cNvPr>
          <p:cNvSpPr/>
          <p:nvPr/>
        </p:nvSpPr>
        <p:spPr>
          <a:xfrm>
            <a:off x="8300513" y="346601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535442-4AF5-4C20-5F7E-FDB3E2F8A873}"/>
              </a:ext>
            </a:extLst>
          </p:cNvPr>
          <p:cNvSpPr txBox="1"/>
          <p:nvPr/>
        </p:nvSpPr>
        <p:spPr>
          <a:xfrm>
            <a:off x="8248571" y="171801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F5477A-84D9-08C0-2B38-3AEAB5431D11}"/>
              </a:ext>
            </a:extLst>
          </p:cNvPr>
          <p:cNvSpPr txBox="1"/>
          <p:nvPr/>
        </p:nvSpPr>
        <p:spPr>
          <a:xfrm>
            <a:off x="9083992" y="827405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Cálculo do espaço da base de dados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232C0-AA1E-849E-5AA1-1A09124F1D38}"/>
              </a:ext>
            </a:extLst>
          </p:cNvPr>
          <p:cNvSpPr txBox="1"/>
          <p:nvPr/>
        </p:nvSpPr>
        <p:spPr>
          <a:xfrm>
            <a:off x="9139899" y="260614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2D721-CBE1-81B9-FC0C-15EFC5C52B9E}"/>
              </a:ext>
            </a:extLst>
          </p:cNvPr>
          <p:cNvSpPr txBox="1"/>
          <p:nvPr/>
        </p:nvSpPr>
        <p:spPr>
          <a:xfrm>
            <a:off x="8289219" y="347659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30308EE9-40A0-CF58-45A3-6BCFF22FDF2E}"/>
              </a:ext>
            </a:extLst>
          </p:cNvPr>
          <p:cNvSpPr/>
          <p:nvPr/>
        </p:nvSpPr>
        <p:spPr>
          <a:xfrm>
            <a:off x="9588670" y="429573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99E25330-9F6A-931C-E5A6-FB2C71C81FAB}"/>
              </a:ext>
            </a:extLst>
          </p:cNvPr>
          <p:cNvSpPr/>
          <p:nvPr/>
        </p:nvSpPr>
        <p:spPr>
          <a:xfrm>
            <a:off x="8305139" y="5175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55120-7B5E-76C9-5690-BA63758DB3AE}"/>
              </a:ext>
            </a:extLst>
          </p:cNvPr>
          <p:cNvSpPr txBox="1"/>
          <p:nvPr/>
        </p:nvSpPr>
        <p:spPr>
          <a:xfrm>
            <a:off x="8253196" y="518625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AD354-C871-B5EE-595B-B4DCF01B2B9B}"/>
              </a:ext>
            </a:extLst>
          </p:cNvPr>
          <p:cNvSpPr txBox="1"/>
          <p:nvPr/>
        </p:nvSpPr>
        <p:spPr>
          <a:xfrm>
            <a:off x="9088617" y="429564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72812F0-4046-88A9-FFD7-255BA8CD4783}"/>
              </a:ext>
            </a:extLst>
          </p:cNvPr>
          <p:cNvSpPr/>
          <p:nvPr/>
        </p:nvSpPr>
        <p:spPr>
          <a:xfrm>
            <a:off x="9635988" y="600691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766E3-EB13-F3B6-AF88-1FE601E707B1}"/>
              </a:ext>
            </a:extLst>
          </p:cNvPr>
          <p:cNvSpPr txBox="1"/>
          <p:nvPr/>
        </p:nvSpPr>
        <p:spPr>
          <a:xfrm>
            <a:off x="9597091" y="60075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6AB4FFA0-ECC7-60A8-EB72-F429C23DBB47}"/>
              </a:ext>
            </a:extLst>
          </p:cNvPr>
          <p:cNvSpPr/>
          <p:nvPr/>
        </p:nvSpPr>
        <p:spPr>
          <a:xfrm>
            <a:off x="8237282" y="683966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391379-7992-6681-BF11-43D76F2FA07A}"/>
              </a:ext>
            </a:extLst>
          </p:cNvPr>
          <p:cNvSpPr txBox="1"/>
          <p:nvPr/>
        </p:nvSpPr>
        <p:spPr>
          <a:xfrm>
            <a:off x="8185339" y="68509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187064-E9D4-6272-2788-9CFA377A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5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1F827440-1737-454A-4618-B3F2D6BC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5B89912-6B4A-44B5-C017-4598D18D1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33320"/>
              </p:ext>
            </p:extLst>
          </p:nvPr>
        </p:nvGraphicFramePr>
        <p:xfrm>
          <a:off x="268708" y="2127288"/>
          <a:ext cx="672984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1">
            <a:extLst>
              <a:ext uri="{FF2B5EF4-FFF2-40B4-BE49-F238E27FC236}">
                <a16:creationId xmlns:a16="http://schemas.microsoft.com/office/drawing/2014/main" id="{1C4D15D1-A09C-8ECC-3467-A7D7618C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1" y="3013485"/>
            <a:ext cx="54006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ACF75C-428B-2316-BAB7-4A2EAE632B27}"/>
              </a:ext>
            </a:extLst>
          </p:cNvPr>
          <p:cNvSpPr txBox="1"/>
          <p:nvPr/>
        </p:nvSpPr>
        <p:spPr>
          <a:xfrm>
            <a:off x="2716220" y="2701858"/>
            <a:ext cx="183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Tabela</a:t>
            </a:r>
            <a:r>
              <a:rPr lang="en-US" b="1" dirty="0"/>
              <a:t> </a:t>
            </a:r>
            <a:r>
              <a:rPr lang="en-US" b="1" dirty="0" err="1"/>
              <a:t>Entidade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52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30953-9B91-4677-7F88-3E14AB7E5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0668CE0E-5374-3AF2-BD3B-FD2EC0D64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7AFBC1D-536D-E2D7-035B-A3B59520ACF3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9FA80E9-2351-D9E0-DC1D-27DF0A9920B7}"/>
              </a:ext>
            </a:extLst>
          </p:cNvPr>
          <p:cNvSpPr/>
          <p:nvPr/>
        </p:nvSpPr>
        <p:spPr>
          <a:xfrm>
            <a:off x="9584045" y="82749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1D57C-6908-276A-E986-FD1B307FF3E9}"/>
              </a:ext>
            </a:extLst>
          </p:cNvPr>
          <p:cNvSpPr txBox="1"/>
          <p:nvPr/>
        </p:nvSpPr>
        <p:spPr>
          <a:xfrm>
            <a:off x="272800" y="807822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Processo de criação da base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254D011B-08C0-87F5-F34E-CEE5EA507368}"/>
              </a:ext>
            </a:extLst>
          </p:cNvPr>
          <p:cNvSpPr/>
          <p:nvPr/>
        </p:nvSpPr>
        <p:spPr>
          <a:xfrm>
            <a:off x="8300514" y="170678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D7D3E7A-8FB4-8712-A142-6A35C5ECD0E9}"/>
              </a:ext>
            </a:extLst>
          </p:cNvPr>
          <p:cNvSpPr/>
          <p:nvPr/>
        </p:nvSpPr>
        <p:spPr>
          <a:xfrm>
            <a:off x="9584045" y="25860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E16EFB47-D2D6-9809-3484-52D2D62D4E67}"/>
              </a:ext>
            </a:extLst>
          </p:cNvPr>
          <p:cNvSpPr/>
          <p:nvPr/>
        </p:nvSpPr>
        <p:spPr>
          <a:xfrm>
            <a:off x="8300513" y="346601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545A7-87FC-5B88-DCDC-0AE98F66CD35}"/>
              </a:ext>
            </a:extLst>
          </p:cNvPr>
          <p:cNvSpPr txBox="1"/>
          <p:nvPr/>
        </p:nvSpPr>
        <p:spPr>
          <a:xfrm>
            <a:off x="8248571" y="171801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DB35B3-CCD6-B605-2A4A-11EFEE2C7386}"/>
              </a:ext>
            </a:extLst>
          </p:cNvPr>
          <p:cNvSpPr txBox="1"/>
          <p:nvPr/>
        </p:nvSpPr>
        <p:spPr>
          <a:xfrm>
            <a:off x="9083992" y="827405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Cálculo do espaço da base de dados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0791E3-72D8-7939-E2C4-A15D39198B12}"/>
              </a:ext>
            </a:extLst>
          </p:cNvPr>
          <p:cNvSpPr txBox="1"/>
          <p:nvPr/>
        </p:nvSpPr>
        <p:spPr>
          <a:xfrm>
            <a:off x="9139899" y="260614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4AF58-DC35-E925-A865-299836971869}"/>
              </a:ext>
            </a:extLst>
          </p:cNvPr>
          <p:cNvSpPr txBox="1"/>
          <p:nvPr/>
        </p:nvSpPr>
        <p:spPr>
          <a:xfrm>
            <a:off x="8289219" y="347659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784C77B-655D-BF5A-87D7-EF821D2D1C00}"/>
              </a:ext>
            </a:extLst>
          </p:cNvPr>
          <p:cNvSpPr/>
          <p:nvPr/>
        </p:nvSpPr>
        <p:spPr>
          <a:xfrm>
            <a:off x="9588670" y="429573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E8C49B1-886C-171C-85F1-676B59FA63CC}"/>
              </a:ext>
            </a:extLst>
          </p:cNvPr>
          <p:cNvSpPr/>
          <p:nvPr/>
        </p:nvSpPr>
        <p:spPr>
          <a:xfrm>
            <a:off x="8305139" y="5175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D0109-17A2-D355-8EDD-1B0C170D4766}"/>
              </a:ext>
            </a:extLst>
          </p:cNvPr>
          <p:cNvSpPr txBox="1"/>
          <p:nvPr/>
        </p:nvSpPr>
        <p:spPr>
          <a:xfrm>
            <a:off x="8253196" y="518625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3732C-8FB9-89BE-9CDA-C725220DE009}"/>
              </a:ext>
            </a:extLst>
          </p:cNvPr>
          <p:cNvSpPr txBox="1"/>
          <p:nvPr/>
        </p:nvSpPr>
        <p:spPr>
          <a:xfrm>
            <a:off x="9088617" y="429564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8FF272B3-B7B0-730B-90D3-C52E8D8A2CFC}"/>
              </a:ext>
            </a:extLst>
          </p:cNvPr>
          <p:cNvSpPr/>
          <p:nvPr/>
        </p:nvSpPr>
        <p:spPr>
          <a:xfrm>
            <a:off x="9635988" y="600691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49B5D-D127-992E-FB56-BBC326E3A873}"/>
              </a:ext>
            </a:extLst>
          </p:cNvPr>
          <p:cNvSpPr txBox="1"/>
          <p:nvPr/>
        </p:nvSpPr>
        <p:spPr>
          <a:xfrm>
            <a:off x="9597091" y="60075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FC91594-C6CE-92C3-0FFC-8D3E8B20DC94}"/>
              </a:ext>
            </a:extLst>
          </p:cNvPr>
          <p:cNvSpPr/>
          <p:nvPr/>
        </p:nvSpPr>
        <p:spPr>
          <a:xfrm>
            <a:off x="8237282" y="683966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A06B6-8212-E9BA-506C-6F091318DE22}"/>
              </a:ext>
            </a:extLst>
          </p:cNvPr>
          <p:cNvSpPr txBox="1"/>
          <p:nvPr/>
        </p:nvSpPr>
        <p:spPr>
          <a:xfrm>
            <a:off x="8185339" y="68509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F59658-AD3A-7C0C-646B-36ECC6D0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5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E2F64AB-E09E-7123-FE9F-77D6DCE4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22435C97-4F76-D7D8-7335-B7A25D58BA75}"/>
              </a:ext>
            </a:extLst>
          </p:cNvPr>
          <p:cNvGraphicFramePr/>
          <p:nvPr/>
        </p:nvGraphicFramePr>
        <p:xfrm>
          <a:off x="268708" y="2127288"/>
          <a:ext cx="672984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4" name="Picture 1">
            <a:extLst>
              <a:ext uri="{FF2B5EF4-FFF2-40B4-BE49-F238E27FC236}">
                <a16:creationId xmlns:a16="http://schemas.microsoft.com/office/drawing/2014/main" id="{11BD1066-496A-1274-DA8C-FC8FF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91" y="3013485"/>
            <a:ext cx="54006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7013C-193D-4E31-35C9-0B9EC5DDD406}"/>
              </a:ext>
            </a:extLst>
          </p:cNvPr>
          <p:cNvSpPr txBox="1"/>
          <p:nvPr/>
        </p:nvSpPr>
        <p:spPr>
          <a:xfrm>
            <a:off x="2716220" y="2701858"/>
            <a:ext cx="183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Tabela</a:t>
            </a:r>
            <a:r>
              <a:rPr lang="en-US" b="1" dirty="0"/>
              <a:t> </a:t>
            </a:r>
            <a:r>
              <a:rPr lang="en-US" b="1" dirty="0" err="1"/>
              <a:t>Entidade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2F565-2FAC-03FB-9233-FD3E0522CE12}"/>
              </a:ext>
            </a:extLst>
          </p:cNvPr>
          <p:cNvSpPr txBox="1"/>
          <p:nvPr/>
        </p:nvSpPr>
        <p:spPr>
          <a:xfrm>
            <a:off x="2716220" y="2701858"/>
            <a:ext cx="20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Tabela</a:t>
            </a:r>
            <a:r>
              <a:rPr lang="en-US" b="1" dirty="0"/>
              <a:t> </a:t>
            </a:r>
            <a:r>
              <a:rPr lang="en-US" b="1" dirty="0" err="1"/>
              <a:t>Relação</a:t>
            </a:r>
            <a:endParaRPr lang="en-US" b="1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3A676FD2-A32B-D817-BC85-497D2F7D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35" y="3040966"/>
            <a:ext cx="4489385" cy="169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01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2AAE3-54AC-C641-6883-10C08EE9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Olimpíadas de Paris: tudo que você precisa saber">
            <a:extLst>
              <a:ext uri="{FF2B5EF4-FFF2-40B4-BE49-F238E27FC236}">
                <a16:creationId xmlns:a16="http://schemas.microsoft.com/office/drawing/2014/main" id="{568C0716-AA46-6D9E-9126-5DF853DA9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9D8D7EF-D474-A6DF-529F-297EE562EA86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5FC227-F41C-C1D2-33A2-8A3D7B84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256AD-7F5B-ED6E-8DA0-5F9032837A33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Copperplate Gothic Bold" panose="020E0705020206020404" pitchFamily="34" charset="0"/>
              </a:rPr>
              <a:t>Contextualização</a:t>
            </a:r>
            <a:endParaRPr lang="en-US" sz="2800" b="1" dirty="0">
              <a:latin typeface="Copperplate Gothic Bold" panose="020E0705020206020404" pitchFamily="34" charset="0"/>
            </a:endParaRPr>
          </a:p>
        </p:txBody>
      </p:sp>
      <p:pic>
        <p:nvPicPr>
          <p:cNvPr id="2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2B80651-DEE6-CE9F-9169-56205CB8E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7558" y="6549257"/>
            <a:ext cx="276520" cy="308743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CDDE83-5156-C1F7-C141-35645F074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741108"/>
              </p:ext>
            </p:extLst>
          </p:nvPr>
        </p:nvGraphicFramePr>
        <p:xfrm>
          <a:off x="272801" y="1871240"/>
          <a:ext cx="6729909" cy="1733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A4CCB667-5EAC-E61B-4A9E-939EFA44C4FD}"/>
              </a:ext>
            </a:extLst>
          </p:cNvPr>
          <p:cNvSpPr/>
          <p:nvPr/>
        </p:nvSpPr>
        <p:spPr>
          <a:xfrm>
            <a:off x="9584045" y="9275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0A95BE4-0F0D-ED59-A1E8-D818F02D4EF0}"/>
              </a:ext>
            </a:extLst>
          </p:cNvPr>
          <p:cNvSpPr/>
          <p:nvPr/>
        </p:nvSpPr>
        <p:spPr>
          <a:xfrm>
            <a:off x="8300514" y="180687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D0C38204-950F-9398-E659-A81054278A98}"/>
              </a:ext>
            </a:extLst>
          </p:cNvPr>
          <p:cNvSpPr/>
          <p:nvPr/>
        </p:nvSpPr>
        <p:spPr>
          <a:xfrm>
            <a:off x="9584045" y="268616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08BBA4C-43F0-2C63-7B73-D13ABE602A2B}"/>
              </a:ext>
            </a:extLst>
          </p:cNvPr>
          <p:cNvSpPr/>
          <p:nvPr/>
        </p:nvSpPr>
        <p:spPr>
          <a:xfrm>
            <a:off x="8300513" y="356610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46AB49EE-6083-9779-97F8-215E1ED7F52A}"/>
              </a:ext>
            </a:extLst>
          </p:cNvPr>
          <p:cNvSpPr/>
          <p:nvPr/>
        </p:nvSpPr>
        <p:spPr>
          <a:xfrm>
            <a:off x="9584045" y="441343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6A034-303C-4C5F-40C2-A0A510E92156}"/>
              </a:ext>
            </a:extLst>
          </p:cNvPr>
          <p:cNvSpPr txBox="1"/>
          <p:nvPr/>
        </p:nvSpPr>
        <p:spPr>
          <a:xfrm>
            <a:off x="9545223" y="4433536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90A15-EC24-92B3-368C-841F63DFA564}"/>
              </a:ext>
            </a:extLst>
          </p:cNvPr>
          <p:cNvSpPr txBox="1"/>
          <p:nvPr/>
        </p:nvSpPr>
        <p:spPr>
          <a:xfrm>
            <a:off x="8320159" y="3582454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masis MT Pro" panose="02040504050005020304" pitchFamily="18" charset="0"/>
              </a:rPr>
              <a:t>Recursos e Equipa de trabalho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7C84B-B169-4B50-DB5A-5CC583B67F3D}"/>
              </a:ext>
            </a:extLst>
          </p:cNvPr>
          <p:cNvSpPr txBox="1"/>
          <p:nvPr/>
        </p:nvSpPr>
        <p:spPr>
          <a:xfrm>
            <a:off x="10069216" y="2844386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Viabilidade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8C1C2-7242-01F8-F267-A0A3B94CF190}"/>
              </a:ext>
            </a:extLst>
          </p:cNvPr>
          <p:cNvSpPr txBox="1"/>
          <p:nvPr/>
        </p:nvSpPr>
        <p:spPr>
          <a:xfrm>
            <a:off x="8905315" y="1949277"/>
            <a:ext cx="13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Objetivos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4EC3-C3FD-DD79-E868-2BCF4161EA77}"/>
              </a:ext>
            </a:extLst>
          </p:cNvPr>
          <p:cNvSpPr txBox="1"/>
          <p:nvPr/>
        </p:nvSpPr>
        <p:spPr>
          <a:xfrm>
            <a:off x="9757883" y="1068342"/>
            <a:ext cx="191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Fundamentação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21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F5991-5B10-60D4-BE62-0109A519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536F76D1-2448-AC6A-5F68-D553CA464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7E52CE8-9721-DFCE-041D-1F8FFF7F54C7}"/>
              </a:ext>
            </a:extLst>
          </p:cNvPr>
          <p:cNvSpPr/>
          <p:nvPr/>
        </p:nvSpPr>
        <p:spPr>
          <a:xfrm>
            <a:off x="244346" y="809446"/>
            <a:ext cx="6729909" cy="4584278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D3F4C-9D5A-063E-C4C1-8D5A1D73061D}"/>
              </a:ext>
            </a:extLst>
          </p:cNvPr>
          <p:cNvSpPr txBox="1"/>
          <p:nvPr/>
        </p:nvSpPr>
        <p:spPr>
          <a:xfrm>
            <a:off x="-413874" y="862215"/>
            <a:ext cx="7631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Cálculo do espaço da base de dados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C5D8191-88F9-6B94-9A47-E6E999561F30}"/>
              </a:ext>
            </a:extLst>
          </p:cNvPr>
          <p:cNvSpPr/>
          <p:nvPr/>
        </p:nvSpPr>
        <p:spPr>
          <a:xfrm>
            <a:off x="8300514" y="84671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F3F96499-0FBA-9B7F-256E-E9C3B3334E7C}"/>
              </a:ext>
            </a:extLst>
          </p:cNvPr>
          <p:cNvSpPr/>
          <p:nvPr/>
        </p:nvSpPr>
        <p:spPr>
          <a:xfrm>
            <a:off x="9584045" y="172600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E8F5A918-8CF6-3D9A-94D8-34F689AE5565}"/>
              </a:ext>
            </a:extLst>
          </p:cNvPr>
          <p:cNvSpPr/>
          <p:nvPr/>
        </p:nvSpPr>
        <p:spPr>
          <a:xfrm>
            <a:off x="8300513" y="260594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27716-81E7-EC4E-48FD-1C0EFF56B9FF}"/>
              </a:ext>
            </a:extLst>
          </p:cNvPr>
          <p:cNvSpPr txBox="1"/>
          <p:nvPr/>
        </p:nvSpPr>
        <p:spPr>
          <a:xfrm>
            <a:off x="8248571" y="85794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8311FC-7E11-B5C1-5CD2-F08237E9683E}"/>
              </a:ext>
            </a:extLst>
          </p:cNvPr>
          <p:cNvSpPr txBox="1"/>
          <p:nvPr/>
        </p:nvSpPr>
        <p:spPr>
          <a:xfrm>
            <a:off x="9139899" y="174607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B7D8F-3626-55D1-D047-956E4B650B27}"/>
              </a:ext>
            </a:extLst>
          </p:cNvPr>
          <p:cNvSpPr txBox="1"/>
          <p:nvPr/>
        </p:nvSpPr>
        <p:spPr>
          <a:xfrm>
            <a:off x="8289219" y="261652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6891AE9-3B5E-B806-1EC4-6ED0662144ED}"/>
              </a:ext>
            </a:extLst>
          </p:cNvPr>
          <p:cNvSpPr/>
          <p:nvPr/>
        </p:nvSpPr>
        <p:spPr>
          <a:xfrm>
            <a:off x="9588670" y="343566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B10B6981-3D82-092E-E28A-E03847738CAC}"/>
              </a:ext>
            </a:extLst>
          </p:cNvPr>
          <p:cNvSpPr/>
          <p:nvPr/>
        </p:nvSpPr>
        <p:spPr>
          <a:xfrm>
            <a:off x="8305139" y="431495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EEA638-48F6-BEA4-A322-16463C4A9A90}"/>
              </a:ext>
            </a:extLst>
          </p:cNvPr>
          <p:cNvSpPr txBox="1"/>
          <p:nvPr/>
        </p:nvSpPr>
        <p:spPr>
          <a:xfrm>
            <a:off x="8253196" y="432618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E529A7-16BA-C2DC-3193-60C5CF61E689}"/>
              </a:ext>
            </a:extLst>
          </p:cNvPr>
          <p:cNvSpPr txBox="1"/>
          <p:nvPr/>
        </p:nvSpPr>
        <p:spPr>
          <a:xfrm>
            <a:off x="9088617" y="343557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160839C8-1DE0-F538-23BC-F340AF08BC57}"/>
              </a:ext>
            </a:extLst>
          </p:cNvPr>
          <p:cNvSpPr/>
          <p:nvPr/>
        </p:nvSpPr>
        <p:spPr>
          <a:xfrm>
            <a:off x="9635988" y="514684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C4E8A-9D2F-CFC4-3864-19C24CC865FE}"/>
              </a:ext>
            </a:extLst>
          </p:cNvPr>
          <p:cNvSpPr txBox="1"/>
          <p:nvPr/>
        </p:nvSpPr>
        <p:spPr>
          <a:xfrm>
            <a:off x="9597091" y="51475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558BFDDB-CCAB-1E71-B875-AC4452EE79B6}"/>
              </a:ext>
            </a:extLst>
          </p:cNvPr>
          <p:cNvSpPr/>
          <p:nvPr/>
        </p:nvSpPr>
        <p:spPr>
          <a:xfrm>
            <a:off x="8237282" y="597959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81722A-5359-609E-20B1-66B65FF678F3}"/>
              </a:ext>
            </a:extLst>
          </p:cNvPr>
          <p:cNvSpPr txBox="1"/>
          <p:nvPr/>
        </p:nvSpPr>
        <p:spPr>
          <a:xfrm>
            <a:off x="8185339" y="599083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969CB3-8E01-9269-2284-FA4BEA68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37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7A26266-693E-CCBB-15D0-32EBA44D4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3834A-154F-174E-3E6D-422187C4C0A8}"/>
              </a:ext>
            </a:extLst>
          </p:cNvPr>
          <p:cNvSpPr txBox="1"/>
          <p:nvPr/>
        </p:nvSpPr>
        <p:spPr>
          <a:xfrm>
            <a:off x="446498" y="2102980"/>
            <a:ext cx="63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Cálculo</a:t>
            </a:r>
            <a:r>
              <a:rPr lang="en-US" b="1" dirty="0">
                <a:solidFill>
                  <a:schemeClr val="tx1"/>
                </a:solidFill>
              </a:rPr>
              <a:t> do </a:t>
            </a:r>
            <a:r>
              <a:rPr lang="en-US" b="1" dirty="0" err="1">
                <a:solidFill>
                  <a:schemeClr val="tx1"/>
                </a:solidFill>
              </a:rPr>
              <a:t>Custo</a:t>
            </a:r>
            <a:r>
              <a:rPr lang="en-US" b="1" dirty="0">
                <a:solidFill>
                  <a:schemeClr val="tx1"/>
                </a:solidFill>
              </a:rPr>
              <a:t> da Base de Dados </a:t>
            </a:r>
            <a:endParaRPr lang="en-US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C96F46-CD69-633B-EE54-E03F25E3D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03287"/>
              </p:ext>
            </p:extLst>
          </p:nvPr>
        </p:nvGraphicFramePr>
        <p:xfrm>
          <a:off x="743892" y="2758971"/>
          <a:ext cx="5488940" cy="1436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4470">
                  <a:extLst>
                    <a:ext uri="{9D8B030D-6E8A-4147-A177-3AD203B41FA5}">
                      <a16:colId xmlns:a16="http://schemas.microsoft.com/office/drawing/2014/main" val="2074937251"/>
                    </a:ext>
                  </a:extLst>
                </a:gridCol>
                <a:gridCol w="2744470">
                  <a:extLst>
                    <a:ext uri="{9D8B030D-6E8A-4147-A177-3AD203B41FA5}">
                      <a16:colId xmlns:a16="http://schemas.microsoft.com/office/drawing/2014/main" val="3779183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Domínio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Espaço ocupado (bytes)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261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INT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069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FLOAT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462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DATE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565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DATETIME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VARCHAR(N),  0 &lt;= N &lt;= 255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N + 1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171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VARCHAR(N),  N &gt; 255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N + 2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48974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E08322D-98B3-E656-5B8F-A9A12CB4B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3" y="3300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3B8B1-2DB1-1615-0186-D04997A4BBE5}"/>
              </a:ext>
            </a:extLst>
          </p:cNvPr>
          <p:cNvSpPr txBox="1"/>
          <p:nvPr/>
        </p:nvSpPr>
        <p:spPr>
          <a:xfrm>
            <a:off x="1027249" y="4284704"/>
            <a:ext cx="5164101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</a:pPr>
            <a:r>
              <a:rPr lang="pt-PT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Espaço Ocupado = a * tamanho(INT) + b * tamanho(FLOAT) + c * tamanho(DATE) +   d * tamanho(DATETIME) + e * tamanho (VARCHAR(45))</a:t>
            </a:r>
            <a:endParaRPr lang="en-US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8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E046B-F4E1-985D-6A12-F832B80F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9FFB2EC5-8DF6-D325-0047-3CC0937B9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AE7D6485-400A-B2BF-6467-E5D886F965C5}"/>
              </a:ext>
            </a:extLst>
          </p:cNvPr>
          <p:cNvSpPr/>
          <p:nvPr/>
        </p:nvSpPr>
        <p:spPr>
          <a:xfrm>
            <a:off x="244346" y="809446"/>
            <a:ext cx="6729909" cy="5644808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65C42-DA14-92A1-AEDB-C17AB19B54E7}"/>
              </a:ext>
            </a:extLst>
          </p:cNvPr>
          <p:cNvSpPr txBox="1"/>
          <p:nvPr/>
        </p:nvSpPr>
        <p:spPr>
          <a:xfrm>
            <a:off x="-413874" y="862215"/>
            <a:ext cx="7631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Cálculo do espaço da base de dados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4AAE473-63E4-75AA-1AE7-28FAACDC6FEE}"/>
              </a:ext>
            </a:extLst>
          </p:cNvPr>
          <p:cNvSpPr/>
          <p:nvPr/>
        </p:nvSpPr>
        <p:spPr>
          <a:xfrm>
            <a:off x="8300514" y="84671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EB4E321C-7CBD-5EB8-A976-9BC18B66ECE0}"/>
              </a:ext>
            </a:extLst>
          </p:cNvPr>
          <p:cNvSpPr/>
          <p:nvPr/>
        </p:nvSpPr>
        <p:spPr>
          <a:xfrm>
            <a:off x="9584045" y="172600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9DE5A1C0-E85E-75BA-2D04-B6A88F87B8B8}"/>
              </a:ext>
            </a:extLst>
          </p:cNvPr>
          <p:cNvSpPr/>
          <p:nvPr/>
        </p:nvSpPr>
        <p:spPr>
          <a:xfrm>
            <a:off x="8300513" y="260594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26CF9-2941-8D27-A513-9B9DBB22EBD9}"/>
              </a:ext>
            </a:extLst>
          </p:cNvPr>
          <p:cNvSpPr txBox="1"/>
          <p:nvPr/>
        </p:nvSpPr>
        <p:spPr>
          <a:xfrm>
            <a:off x="8248571" y="85794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B21F1-A884-91B9-0227-EB9444DE90A9}"/>
              </a:ext>
            </a:extLst>
          </p:cNvPr>
          <p:cNvSpPr txBox="1"/>
          <p:nvPr/>
        </p:nvSpPr>
        <p:spPr>
          <a:xfrm>
            <a:off x="9139899" y="174607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69C09-866C-9165-EBC6-AF74532B6A69}"/>
              </a:ext>
            </a:extLst>
          </p:cNvPr>
          <p:cNvSpPr txBox="1"/>
          <p:nvPr/>
        </p:nvSpPr>
        <p:spPr>
          <a:xfrm>
            <a:off x="8289219" y="261652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8A25FCB3-0447-81AB-231B-6B46F97EA6E6}"/>
              </a:ext>
            </a:extLst>
          </p:cNvPr>
          <p:cNvSpPr/>
          <p:nvPr/>
        </p:nvSpPr>
        <p:spPr>
          <a:xfrm>
            <a:off x="9588670" y="343566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2584535D-FF67-60B4-379B-AAE5CFC98387}"/>
              </a:ext>
            </a:extLst>
          </p:cNvPr>
          <p:cNvSpPr/>
          <p:nvPr/>
        </p:nvSpPr>
        <p:spPr>
          <a:xfrm>
            <a:off x="8305139" y="431495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852D62-0A60-6CDE-30AC-9F06FF174F6D}"/>
              </a:ext>
            </a:extLst>
          </p:cNvPr>
          <p:cNvSpPr txBox="1"/>
          <p:nvPr/>
        </p:nvSpPr>
        <p:spPr>
          <a:xfrm>
            <a:off x="8253196" y="432618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5918D-BF73-BD2C-BC3A-5DB2E195EA65}"/>
              </a:ext>
            </a:extLst>
          </p:cNvPr>
          <p:cNvSpPr txBox="1"/>
          <p:nvPr/>
        </p:nvSpPr>
        <p:spPr>
          <a:xfrm>
            <a:off x="9088617" y="343557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385A6D08-7410-75FD-FD9E-7B823B0FA2F9}"/>
              </a:ext>
            </a:extLst>
          </p:cNvPr>
          <p:cNvSpPr/>
          <p:nvPr/>
        </p:nvSpPr>
        <p:spPr>
          <a:xfrm>
            <a:off x="9635988" y="514684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858D7C-4022-8525-3010-C6B51E4FB669}"/>
              </a:ext>
            </a:extLst>
          </p:cNvPr>
          <p:cNvSpPr txBox="1"/>
          <p:nvPr/>
        </p:nvSpPr>
        <p:spPr>
          <a:xfrm>
            <a:off x="9597091" y="51475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60225FD-EEC2-5669-30E8-1A1D8BCEDC04}"/>
              </a:ext>
            </a:extLst>
          </p:cNvPr>
          <p:cNvSpPr/>
          <p:nvPr/>
        </p:nvSpPr>
        <p:spPr>
          <a:xfrm>
            <a:off x="8237282" y="597959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1ED136-ADBE-8EEB-F125-ACBB5AB91191}"/>
              </a:ext>
            </a:extLst>
          </p:cNvPr>
          <p:cNvSpPr txBox="1"/>
          <p:nvPr/>
        </p:nvSpPr>
        <p:spPr>
          <a:xfrm>
            <a:off x="8185339" y="599083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F7158-4F8D-D268-7A5F-9207722F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37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C14AF935-7175-7EA9-2ABC-D7B7C2050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B1554DF-9B1B-AF29-0BEA-657C564BA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324239"/>
              </p:ext>
            </p:extLst>
          </p:nvPr>
        </p:nvGraphicFramePr>
        <p:xfrm>
          <a:off x="516555" y="2198109"/>
          <a:ext cx="6240492" cy="39123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46181">
                  <a:extLst>
                    <a:ext uri="{9D8B030D-6E8A-4147-A177-3AD203B41FA5}">
                      <a16:colId xmlns:a16="http://schemas.microsoft.com/office/drawing/2014/main" val="797514092"/>
                    </a:ext>
                  </a:extLst>
                </a:gridCol>
                <a:gridCol w="4794311">
                  <a:extLst>
                    <a:ext uri="{9D8B030D-6E8A-4147-A177-3AD203B41FA5}">
                      <a16:colId xmlns:a16="http://schemas.microsoft.com/office/drawing/2014/main" val="3142490765"/>
                    </a:ext>
                  </a:extLst>
                </a:gridCol>
              </a:tblGrid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Tabela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Espaço Ocupado (bytes)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9140364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JogosOlimpicos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1 * INT + 2 * DATE + 1 * VARCHAR(45) = 4 + 6 + 46 = 56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844916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Morada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+ 3 * VARCHAR(45) = 8 + 138 = 146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2809325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Medalha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1 * INT + 1 * VARCHAR(45) = 4 + 46 = 50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7075808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TipoInstalacao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1 * INT + 1 * VARCHAR(45) = 4 + 46 = 50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5086300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TipoFuncionario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1 * INT + 1 * VARCHAR(45) = 4 + 46 = 50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163071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TipoMembro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1 * INT + 1 * VARCHAR(45) = 4 + 46 = 50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062270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 err="1">
                          <a:effectLst/>
                        </a:rPr>
                        <a:t>Instalacao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5 * INT + 1 VARCHAR(45) = 20 + 46 = 66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6023128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Funcionario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3 * INT + 2 VARCHAR(45) = 12 + 92 = 104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075502"/>
                  </a:ext>
                </a:extLst>
              </a:tr>
              <a:tr h="211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InstalacaoFuncionario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= 8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164077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Membro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4 * INT + 3 * VARCHAR(45) =  16 + 138 = 153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614481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Equipa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+ 1 * VARCHAR(45) =  8 + 46 = 54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233828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MembroEquipa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= 8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4031059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Modalidade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+ 3 * VARCHAR(45) = 8 + 138 = 146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636235"/>
                  </a:ext>
                </a:extLst>
              </a:tr>
              <a:tr h="211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Prova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3 * INT + 1 * FLOAT + 1 * DATETIME + 1 VARCHAR(45) = 12 + 4 + 8 + 46 = 70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1821875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ProvaEquipa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+ 1 * VARCHAR(45) = 8 + 46 = 54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753185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Adepto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2 * INT + 1 * VARCHAR(45) = 8 + 46 = 54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8871245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Contacto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5 * INT + 2 * VARCHAR(45) = 20 + 92 = 112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136714"/>
                  </a:ext>
                </a:extLst>
              </a:tr>
              <a:tr h="1992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>
                          <a:effectLst/>
                        </a:rPr>
                        <a:t>Total</a:t>
                      </a:r>
                      <a:endParaRPr lang="pt-PT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pt-PT" sz="1000" dirty="0">
                          <a:effectLst/>
                        </a:rPr>
                        <a:t>1 231</a:t>
                      </a:r>
                      <a:endParaRPr lang="pt-PT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45138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C5C5F5-EAB4-5298-DDF4-D440B10D2F2D}"/>
              </a:ext>
            </a:extLst>
          </p:cNvPr>
          <p:cNvSpPr txBox="1"/>
          <p:nvPr/>
        </p:nvSpPr>
        <p:spPr>
          <a:xfrm>
            <a:off x="474000" y="1810689"/>
            <a:ext cx="632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Cálculo</a:t>
            </a:r>
            <a:r>
              <a:rPr lang="en-US" b="1" dirty="0">
                <a:solidFill>
                  <a:schemeClr val="tx1"/>
                </a:solidFill>
              </a:rPr>
              <a:t> do </a:t>
            </a:r>
            <a:r>
              <a:rPr lang="en-US" b="1" dirty="0" err="1">
                <a:solidFill>
                  <a:schemeClr val="tx1"/>
                </a:solidFill>
              </a:rPr>
              <a:t>Custo</a:t>
            </a:r>
            <a:r>
              <a:rPr lang="en-US" b="1" dirty="0">
                <a:solidFill>
                  <a:schemeClr val="tx1"/>
                </a:solidFill>
              </a:rPr>
              <a:t> da Base de Dados </a:t>
            </a:r>
            <a:endParaRPr 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6F647E-CB8C-F702-4880-21153E886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3" y="33004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2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F7C14-0D72-CF4C-0282-2EB5F4A50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930F754C-7E12-BD5D-B9D6-6340C4EE8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D8FFCAA-8CBA-2A9C-7912-BA6D2ACF255C}"/>
              </a:ext>
            </a:extLst>
          </p:cNvPr>
          <p:cNvSpPr/>
          <p:nvPr/>
        </p:nvSpPr>
        <p:spPr>
          <a:xfrm>
            <a:off x="244346" y="809446"/>
            <a:ext cx="6729909" cy="556664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B6D3250-DE87-6414-CE6C-F5AFB93018D6}"/>
              </a:ext>
            </a:extLst>
          </p:cNvPr>
          <p:cNvSpPr/>
          <p:nvPr/>
        </p:nvSpPr>
        <p:spPr>
          <a:xfrm>
            <a:off x="8300514" y="84671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AF3CEF36-6F5D-313A-FA58-9A1A80FC4693}"/>
              </a:ext>
            </a:extLst>
          </p:cNvPr>
          <p:cNvSpPr/>
          <p:nvPr/>
        </p:nvSpPr>
        <p:spPr>
          <a:xfrm>
            <a:off x="9584045" y="172600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5611EDC-8B4A-0BCB-B4F1-F0148A633B96}"/>
              </a:ext>
            </a:extLst>
          </p:cNvPr>
          <p:cNvSpPr/>
          <p:nvPr/>
        </p:nvSpPr>
        <p:spPr>
          <a:xfrm>
            <a:off x="8300513" y="260594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5163B-A86B-5681-4E09-CE242DC42380}"/>
              </a:ext>
            </a:extLst>
          </p:cNvPr>
          <p:cNvSpPr txBox="1"/>
          <p:nvPr/>
        </p:nvSpPr>
        <p:spPr>
          <a:xfrm>
            <a:off x="8248571" y="85794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ovoamento da base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C1024-EEF4-CA14-28D6-C440201006B7}"/>
              </a:ext>
            </a:extLst>
          </p:cNvPr>
          <p:cNvSpPr txBox="1"/>
          <p:nvPr/>
        </p:nvSpPr>
        <p:spPr>
          <a:xfrm>
            <a:off x="9139899" y="1746079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03DA40-7D54-5CCD-9264-35D0A8DAB356}"/>
              </a:ext>
            </a:extLst>
          </p:cNvPr>
          <p:cNvSpPr txBox="1"/>
          <p:nvPr/>
        </p:nvSpPr>
        <p:spPr>
          <a:xfrm>
            <a:off x="8289219" y="2616525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F17A80EE-62FE-5046-58E1-3E6ADF350E7E}"/>
              </a:ext>
            </a:extLst>
          </p:cNvPr>
          <p:cNvSpPr/>
          <p:nvPr/>
        </p:nvSpPr>
        <p:spPr>
          <a:xfrm>
            <a:off x="9588670" y="343566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BFF2AFAE-772E-F88E-9B10-B9F86886C6A2}"/>
              </a:ext>
            </a:extLst>
          </p:cNvPr>
          <p:cNvSpPr/>
          <p:nvPr/>
        </p:nvSpPr>
        <p:spPr>
          <a:xfrm>
            <a:off x="8305139" y="431495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B41AC-22BD-80CA-76A3-10E676AD3A74}"/>
              </a:ext>
            </a:extLst>
          </p:cNvPr>
          <p:cNvSpPr txBox="1"/>
          <p:nvPr/>
        </p:nvSpPr>
        <p:spPr>
          <a:xfrm>
            <a:off x="8253196" y="432618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73A098-96DF-DD48-4D68-43BEE1690DD0}"/>
              </a:ext>
            </a:extLst>
          </p:cNvPr>
          <p:cNvSpPr txBox="1"/>
          <p:nvPr/>
        </p:nvSpPr>
        <p:spPr>
          <a:xfrm>
            <a:off x="9088617" y="3435573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7849AA24-59C6-52AA-2DDA-58DADBC47C42}"/>
              </a:ext>
            </a:extLst>
          </p:cNvPr>
          <p:cNvSpPr/>
          <p:nvPr/>
        </p:nvSpPr>
        <p:spPr>
          <a:xfrm>
            <a:off x="9635988" y="514684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87A1D7-D54F-3784-2CD0-90A199F2B82C}"/>
              </a:ext>
            </a:extLst>
          </p:cNvPr>
          <p:cNvSpPr txBox="1"/>
          <p:nvPr/>
        </p:nvSpPr>
        <p:spPr>
          <a:xfrm>
            <a:off x="9597091" y="514750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6CF612CA-72C5-05A3-4C03-DF901B2B65EE}"/>
              </a:ext>
            </a:extLst>
          </p:cNvPr>
          <p:cNvSpPr/>
          <p:nvPr/>
        </p:nvSpPr>
        <p:spPr>
          <a:xfrm>
            <a:off x="8237282" y="597959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2F829D-F1AB-0812-8D6E-2A9C45B52E0A}"/>
              </a:ext>
            </a:extLst>
          </p:cNvPr>
          <p:cNvSpPr txBox="1"/>
          <p:nvPr/>
        </p:nvSpPr>
        <p:spPr>
          <a:xfrm>
            <a:off x="8185339" y="599083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64B5EFC-30CF-F1FA-4061-BD7FF3A3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37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A7DC6834-F217-950A-DF5C-08B0BFF6C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D493A3-D700-C8CA-0D27-E5E54B6F57DF}"/>
              </a:ext>
            </a:extLst>
          </p:cNvPr>
          <p:cNvSpPr txBox="1"/>
          <p:nvPr/>
        </p:nvSpPr>
        <p:spPr>
          <a:xfrm>
            <a:off x="1548243" y="1806396"/>
            <a:ext cx="4112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Projeção do Custo da Base de Dados</a:t>
            </a: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321165C7-A924-2677-27F8-C7B1A3E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2" y="2175728"/>
            <a:ext cx="5960263" cy="395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7EB88-D194-A0F2-C0F0-D7890692E662}"/>
              </a:ext>
            </a:extLst>
          </p:cNvPr>
          <p:cNvSpPr txBox="1"/>
          <p:nvPr/>
        </p:nvSpPr>
        <p:spPr>
          <a:xfrm>
            <a:off x="-413874" y="862215"/>
            <a:ext cx="7631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Cálculo do espaço da base de dados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9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7C1D-35A0-258E-D370-5F4ACB53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9B82BA45-7BEA-9224-0759-3ABC74CB8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490218E-66B6-0890-87E8-DD8F0E64B800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B5B37-C76B-2063-068E-1DF89522D635}"/>
              </a:ext>
            </a:extLst>
          </p:cNvPr>
          <p:cNvSpPr txBox="1"/>
          <p:nvPr/>
        </p:nvSpPr>
        <p:spPr>
          <a:xfrm>
            <a:off x="272800" y="79898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P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ovoamento da base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CD3F3D-850F-742C-B73C-5D687072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4F0EF201-D808-D74B-9E94-7DCB4E0DE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190D475-9BEF-917A-381B-76535B761575}"/>
              </a:ext>
            </a:extLst>
          </p:cNvPr>
          <p:cNvSpPr/>
          <p:nvPr/>
        </p:nvSpPr>
        <p:spPr>
          <a:xfrm>
            <a:off x="9584045" y="86593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97FDC0D-6186-27BD-A060-F159698DD74D}"/>
              </a:ext>
            </a:extLst>
          </p:cNvPr>
          <p:cNvSpPr/>
          <p:nvPr/>
        </p:nvSpPr>
        <p:spPr>
          <a:xfrm>
            <a:off x="8300513" y="1745871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3F4D8E-EA0D-BCBE-3CCB-3AB31FFC403B}"/>
              </a:ext>
            </a:extLst>
          </p:cNvPr>
          <p:cNvSpPr txBox="1"/>
          <p:nvPr/>
        </p:nvSpPr>
        <p:spPr>
          <a:xfrm>
            <a:off x="9139899" y="886005"/>
            <a:ext cx="282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I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nterrogações do utilizador para SQL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0699A-D6EC-77A6-8E43-1596CDFFE8E9}"/>
              </a:ext>
            </a:extLst>
          </p:cNvPr>
          <p:cNvSpPr txBox="1"/>
          <p:nvPr/>
        </p:nvSpPr>
        <p:spPr>
          <a:xfrm>
            <a:off x="8289219" y="1756451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EDEA71B7-A1CC-F76D-94D1-EE21AAC1213E}"/>
              </a:ext>
            </a:extLst>
          </p:cNvPr>
          <p:cNvSpPr/>
          <p:nvPr/>
        </p:nvSpPr>
        <p:spPr>
          <a:xfrm>
            <a:off x="9588670" y="25755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4486C6F-BCC5-5CB3-1B80-F27E09143D40}"/>
              </a:ext>
            </a:extLst>
          </p:cNvPr>
          <p:cNvSpPr/>
          <p:nvPr/>
        </p:nvSpPr>
        <p:spPr>
          <a:xfrm>
            <a:off x="8305139" y="345487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9367A-BC5D-8D61-D277-FD199508F934}"/>
              </a:ext>
            </a:extLst>
          </p:cNvPr>
          <p:cNvSpPr txBox="1"/>
          <p:nvPr/>
        </p:nvSpPr>
        <p:spPr>
          <a:xfrm>
            <a:off x="8253196" y="346610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5E1BB-F66F-B309-CF20-C02E34EDEADF}"/>
              </a:ext>
            </a:extLst>
          </p:cNvPr>
          <p:cNvSpPr txBox="1"/>
          <p:nvPr/>
        </p:nvSpPr>
        <p:spPr>
          <a:xfrm>
            <a:off x="9088617" y="2575499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650C2766-E746-38E1-6A30-95F03DD29E3E}"/>
              </a:ext>
            </a:extLst>
          </p:cNvPr>
          <p:cNvSpPr/>
          <p:nvPr/>
        </p:nvSpPr>
        <p:spPr>
          <a:xfrm>
            <a:off x="9635988" y="428677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631638-1A5A-4664-C785-9ED80B623A58}"/>
              </a:ext>
            </a:extLst>
          </p:cNvPr>
          <p:cNvSpPr txBox="1"/>
          <p:nvPr/>
        </p:nvSpPr>
        <p:spPr>
          <a:xfrm>
            <a:off x="9597091" y="428742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FFACF990-74E4-84B3-FB37-89307C770CC1}"/>
              </a:ext>
            </a:extLst>
          </p:cNvPr>
          <p:cNvSpPr/>
          <p:nvPr/>
        </p:nvSpPr>
        <p:spPr>
          <a:xfrm>
            <a:off x="8237282" y="511952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CE791B-A4D4-9527-FBD8-F115F84A4D21}"/>
              </a:ext>
            </a:extLst>
          </p:cNvPr>
          <p:cNvSpPr txBox="1"/>
          <p:nvPr/>
        </p:nvSpPr>
        <p:spPr>
          <a:xfrm>
            <a:off x="8185339" y="513075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21427-BA64-2AA5-AEF7-99A1BD6A8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04" y="1486983"/>
            <a:ext cx="5380499" cy="1180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724CA-845A-0BC7-0FA6-2158269FD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55" y="2662239"/>
            <a:ext cx="6070073" cy="1227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C3E1BE-9E6F-1510-74A6-EAF25D6A0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55" y="1378581"/>
            <a:ext cx="6070074" cy="26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9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1D07-C5C1-4035-B947-65914F10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77D66E70-590D-071E-C7CB-D97884F4C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A49EAE47-407A-EFB0-C9B2-A921AA36E539}"/>
              </a:ext>
            </a:extLst>
          </p:cNvPr>
          <p:cNvSpPr/>
          <p:nvPr/>
        </p:nvSpPr>
        <p:spPr>
          <a:xfrm>
            <a:off x="272801" y="810705"/>
            <a:ext cx="6729909" cy="372520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3E939-9664-269D-20DC-0670FD0919A0}"/>
              </a:ext>
            </a:extLst>
          </p:cNvPr>
          <p:cNvSpPr txBox="1"/>
          <p:nvPr/>
        </p:nvSpPr>
        <p:spPr>
          <a:xfrm>
            <a:off x="63161" y="755869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I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nterrogações do utilizador para SQL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7F6473CF-5346-461C-BE39-5995CF2155A3}"/>
              </a:ext>
            </a:extLst>
          </p:cNvPr>
          <p:cNvSpPr/>
          <p:nvPr/>
        </p:nvSpPr>
        <p:spPr>
          <a:xfrm>
            <a:off x="8300513" y="926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5E617-C7F2-0803-EF50-E83DA8CE589F}"/>
              </a:ext>
            </a:extLst>
          </p:cNvPr>
          <p:cNvSpPr txBox="1"/>
          <p:nvPr/>
        </p:nvSpPr>
        <p:spPr>
          <a:xfrm>
            <a:off x="8289219" y="936602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AF2520F8-D0B1-C52E-5DDE-7D1933539758}"/>
              </a:ext>
            </a:extLst>
          </p:cNvPr>
          <p:cNvSpPr/>
          <p:nvPr/>
        </p:nvSpPr>
        <p:spPr>
          <a:xfrm>
            <a:off x="9588670" y="17557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107F755F-EE31-D3C0-B7A1-79440D077C9D}"/>
              </a:ext>
            </a:extLst>
          </p:cNvPr>
          <p:cNvSpPr/>
          <p:nvPr/>
        </p:nvSpPr>
        <p:spPr>
          <a:xfrm>
            <a:off x="8305139" y="263502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82260-819F-DFBA-6427-F1C0BD068EDE}"/>
              </a:ext>
            </a:extLst>
          </p:cNvPr>
          <p:cNvSpPr txBox="1"/>
          <p:nvPr/>
        </p:nvSpPr>
        <p:spPr>
          <a:xfrm>
            <a:off x="8253196" y="264626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F9988-7D57-C3BC-4A2D-683F3E82363D}"/>
              </a:ext>
            </a:extLst>
          </p:cNvPr>
          <p:cNvSpPr txBox="1"/>
          <p:nvPr/>
        </p:nvSpPr>
        <p:spPr>
          <a:xfrm>
            <a:off x="9088617" y="1755650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F63E792-F06B-78D3-58D3-C82135281842}"/>
              </a:ext>
            </a:extLst>
          </p:cNvPr>
          <p:cNvSpPr/>
          <p:nvPr/>
        </p:nvSpPr>
        <p:spPr>
          <a:xfrm>
            <a:off x="9635988" y="346692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D354E-43A8-93E5-E104-7BEF5D23A851}"/>
              </a:ext>
            </a:extLst>
          </p:cNvPr>
          <p:cNvSpPr txBox="1"/>
          <p:nvPr/>
        </p:nvSpPr>
        <p:spPr>
          <a:xfrm>
            <a:off x="9584045" y="347815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55F25E0-9748-33F0-BFD3-A7BDC486FB51}"/>
              </a:ext>
            </a:extLst>
          </p:cNvPr>
          <p:cNvSpPr/>
          <p:nvPr/>
        </p:nvSpPr>
        <p:spPr>
          <a:xfrm>
            <a:off x="8237282" y="429967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86F5F-70F8-F377-076C-12A5125EE1D0}"/>
              </a:ext>
            </a:extLst>
          </p:cNvPr>
          <p:cNvSpPr txBox="1"/>
          <p:nvPr/>
        </p:nvSpPr>
        <p:spPr>
          <a:xfrm>
            <a:off x="8185339" y="4310907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117344A-9BF3-ADC3-61FC-85EBFFFA8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FA29F58-5EC8-C971-5BBE-949130AF32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3DB02-57E8-3F24-DC1C-90F1763C00F0}"/>
              </a:ext>
            </a:extLst>
          </p:cNvPr>
          <p:cNvSpPr txBox="1"/>
          <p:nvPr/>
        </p:nvSpPr>
        <p:spPr>
          <a:xfrm>
            <a:off x="304800" y="1821418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Atletas</a:t>
            </a:r>
            <a:r>
              <a:rPr lang="en-US" b="1" dirty="0"/>
              <a:t> com </a:t>
            </a:r>
            <a:r>
              <a:rPr lang="en-US" b="1" dirty="0" err="1"/>
              <a:t>mais</a:t>
            </a:r>
            <a:r>
              <a:rPr lang="en-US" b="1" dirty="0"/>
              <a:t> </a:t>
            </a:r>
            <a:r>
              <a:rPr lang="en-US" b="1" dirty="0" err="1"/>
              <a:t>medalhas</a:t>
            </a:r>
            <a:r>
              <a:rPr lang="en-US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1092AC-9672-6D90-1D5D-9D4E05A5B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51" y="2302192"/>
            <a:ext cx="5442499" cy="195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891BDA-1449-717B-A92F-DE6E7E6D1499}"/>
              </a:ext>
            </a:extLst>
          </p:cNvPr>
          <p:cNvSpPr/>
          <p:nvPr/>
        </p:nvSpPr>
        <p:spPr>
          <a:xfrm rot="16200000">
            <a:off x="3404275" y="3890476"/>
            <a:ext cx="645954" cy="989894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BA2F6-26BE-F3C8-B3F8-C4C7398AE5E0}"/>
              </a:ext>
            </a:extLst>
          </p:cNvPr>
          <p:cNvSpPr txBox="1"/>
          <p:nvPr/>
        </p:nvSpPr>
        <p:spPr>
          <a:xfrm>
            <a:off x="2241930" y="4885587"/>
            <a:ext cx="3260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/>
              <a:t>RM25: </a:t>
            </a:r>
            <a:r>
              <a:rPr lang="pt-BR" sz="1800" dirty="0"/>
              <a:t>Deve ser possivel</a:t>
            </a:r>
          </a:p>
          <a:p>
            <a:pPr lvl="0"/>
            <a:r>
              <a:rPr lang="pt-BR" sz="1800" dirty="0"/>
              <a:t>construir um ranking dos </a:t>
            </a:r>
          </a:p>
          <a:p>
            <a:pPr lvl="0"/>
            <a:r>
              <a:rPr lang="pt-BR" sz="1800" dirty="0"/>
              <a:t>atletas com o maior número </a:t>
            </a:r>
          </a:p>
          <a:p>
            <a:pPr lvl="0"/>
            <a:r>
              <a:rPr lang="pt-BR" sz="1800" dirty="0"/>
              <a:t>de medalhas</a:t>
            </a:r>
            <a:endParaRPr lang="en-US" dirty="0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D539C9E3-3C1D-6207-A2D8-476CBD3D5C90}"/>
              </a:ext>
            </a:extLst>
          </p:cNvPr>
          <p:cNvSpPr/>
          <p:nvPr/>
        </p:nvSpPr>
        <p:spPr>
          <a:xfrm>
            <a:off x="2087482" y="4782229"/>
            <a:ext cx="3414890" cy="1379613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2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2A82-611E-CE71-90DF-C16B44BAC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9C4D9829-BDB5-BED7-25BD-B25638049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A443A105-DCB9-6C76-7A77-0F67825E96D2}"/>
              </a:ext>
            </a:extLst>
          </p:cNvPr>
          <p:cNvSpPr/>
          <p:nvPr/>
        </p:nvSpPr>
        <p:spPr>
          <a:xfrm>
            <a:off x="8300513" y="92602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7BFDE-D5F1-85BF-FA4F-6CDF8CD7C34B}"/>
              </a:ext>
            </a:extLst>
          </p:cNvPr>
          <p:cNvSpPr txBox="1"/>
          <p:nvPr/>
        </p:nvSpPr>
        <p:spPr>
          <a:xfrm>
            <a:off x="8289219" y="936602"/>
            <a:ext cx="240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V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istas de utilização em SQL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29BE9DB-8CF2-7E84-F2B4-D213F884DAE7}"/>
              </a:ext>
            </a:extLst>
          </p:cNvPr>
          <p:cNvSpPr/>
          <p:nvPr/>
        </p:nvSpPr>
        <p:spPr>
          <a:xfrm>
            <a:off x="9588670" y="17557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F6353223-2D49-F835-D8F2-46A15AA469AC}"/>
              </a:ext>
            </a:extLst>
          </p:cNvPr>
          <p:cNvSpPr/>
          <p:nvPr/>
        </p:nvSpPr>
        <p:spPr>
          <a:xfrm>
            <a:off x="8305139" y="263502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AFE93-5937-A20C-6AC8-EF866998EA65}"/>
              </a:ext>
            </a:extLst>
          </p:cNvPr>
          <p:cNvSpPr txBox="1"/>
          <p:nvPr/>
        </p:nvSpPr>
        <p:spPr>
          <a:xfrm>
            <a:off x="8253196" y="264626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5ED22-C666-91D7-977C-414AC39B669F}"/>
              </a:ext>
            </a:extLst>
          </p:cNvPr>
          <p:cNvSpPr txBox="1"/>
          <p:nvPr/>
        </p:nvSpPr>
        <p:spPr>
          <a:xfrm>
            <a:off x="9088617" y="1755650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D29168A9-C4F3-2BBA-9787-5EAE3AABD831}"/>
              </a:ext>
            </a:extLst>
          </p:cNvPr>
          <p:cNvSpPr/>
          <p:nvPr/>
        </p:nvSpPr>
        <p:spPr>
          <a:xfrm>
            <a:off x="9635988" y="346692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9601E-55F3-BDC5-4516-DD9D44D1112C}"/>
              </a:ext>
            </a:extLst>
          </p:cNvPr>
          <p:cNvSpPr txBox="1"/>
          <p:nvPr/>
        </p:nvSpPr>
        <p:spPr>
          <a:xfrm>
            <a:off x="9584045" y="347815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48069DA-4769-DB1B-1818-49C93EA1483C}"/>
              </a:ext>
            </a:extLst>
          </p:cNvPr>
          <p:cNvSpPr/>
          <p:nvPr/>
        </p:nvSpPr>
        <p:spPr>
          <a:xfrm>
            <a:off x="8237282" y="429967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1D629-3D76-EACC-7717-34934FFBD275}"/>
              </a:ext>
            </a:extLst>
          </p:cNvPr>
          <p:cNvSpPr txBox="1"/>
          <p:nvPr/>
        </p:nvSpPr>
        <p:spPr>
          <a:xfrm>
            <a:off x="8185339" y="4310907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A67C5D-855F-10A0-AD14-866C42A5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7CD0C3B4-02EC-8D47-7EB4-C859E0B82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9AA4BBE-C0DF-E0F6-30D3-3951ED683F94}"/>
              </a:ext>
            </a:extLst>
          </p:cNvPr>
          <p:cNvSpPr/>
          <p:nvPr/>
        </p:nvSpPr>
        <p:spPr>
          <a:xfrm>
            <a:off x="328019" y="755869"/>
            <a:ext cx="6729909" cy="3725200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25462-543A-625D-AA3D-35D3F343D6FB}"/>
              </a:ext>
            </a:extLst>
          </p:cNvPr>
          <p:cNvSpPr txBox="1"/>
          <p:nvPr/>
        </p:nvSpPr>
        <p:spPr>
          <a:xfrm>
            <a:off x="304800" y="1821418"/>
            <a:ext cx="398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Provas</a:t>
            </a:r>
            <a:r>
              <a:rPr lang="en-US" b="1" dirty="0"/>
              <a:t> de um </a:t>
            </a:r>
            <a:r>
              <a:rPr lang="en-US" b="1" dirty="0" err="1"/>
              <a:t>Atleta</a:t>
            </a:r>
            <a:r>
              <a:rPr lang="en-US" b="1" dirty="0"/>
              <a:t> </a:t>
            </a:r>
            <a:r>
              <a:rPr lang="en-US" b="1" dirty="0" err="1"/>
              <a:t>Realizadas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Por </a:t>
            </a:r>
            <a:r>
              <a:rPr lang="en-US" b="1" dirty="0" err="1"/>
              <a:t>realizar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CAA70-5D6A-D693-2B4B-E71740546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625" y="2244727"/>
            <a:ext cx="2972696" cy="2095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92E88-E8DB-6A92-C1DD-2FDAD3BC6F38}"/>
              </a:ext>
            </a:extLst>
          </p:cNvPr>
          <p:cNvSpPr txBox="1"/>
          <p:nvPr/>
        </p:nvSpPr>
        <p:spPr>
          <a:xfrm>
            <a:off x="63161" y="755869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I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nterrogações do utilizador para SQL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D90A814-0D91-E0A8-EAE3-CB078C83EF9A}"/>
              </a:ext>
            </a:extLst>
          </p:cNvPr>
          <p:cNvSpPr/>
          <p:nvPr/>
        </p:nvSpPr>
        <p:spPr>
          <a:xfrm rot="16200000">
            <a:off x="3404275" y="4070950"/>
            <a:ext cx="645954" cy="989894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D1A7D-8B0C-5E44-6DFD-E1AECEAF0518}"/>
              </a:ext>
            </a:extLst>
          </p:cNvPr>
          <p:cNvSpPr txBox="1"/>
          <p:nvPr/>
        </p:nvSpPr>
        <p:spPr>
          <a:xfrm>
            <a:off x="2241929" y="5076276"/>
            <a:ext cx="3260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/>
              <a:t>RM28: </a:t>
            </a:r>
            <a:r>
              <a:rPr lang="pt-BR" sz="1800" dirty="0"/>
              <a:t>Deve ser possivel consultar as provas de um determinado atleta realizadas e por realizar</a:t>
            </a:r>
            <a:endParaRPr lang="en-US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390B743-07E4-A274-F11B-CC64AC8E98B9}"/>
              </a:ext>
            </a:extLst>
          </p:cNvPr>
          <p:cNvSpPr/>
          <p:nvPr/>
        </p:nvSpPr>
        <p:spPr>
          <a:xfrm>
            <a:off x="2087482" y="4962703"/>
            <a:ext cx="3414890" cy="1379613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7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E47A-47CE-33F0-C31A-047D326B0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7EF07333-89AE-129B-F6AC-785AD1A5D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A35DF5E9-F23A-6CEB-73FA-2902EE8FE33C}"/>
              </a:ext>
            </a:extLst>
          </p:cNvPr>
          <p:cNvSpPr/>
          <p:nvPr/>
        </p:nvSpPr>
        <p:spPr>
          <a:xfrm>
            <a:off x="272801" y="810704"/>
            <a:ext cx="6729909" cy="5068985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CFB8D-1818-7986-74E2-230FA1B76BCC}"/>
              </a:ext>
            </a:extLst>
          </p:cNvPr>
          <p:cNvSpPr txBox="1"/>
          <p:nvPr/>
        </p:nvSpPr>
        <p:spPr>
          <a:xfrm>
            <a:off x="304614" y="796230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V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istas de utilização em SQL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0CEB90D1-00DC-A945-0440-73BA5D919D07}"/>
              </a:ext>
            </a:extLst>
          </p:cNvPr>
          <p:cNvSpPr/>
          <p:nvPr/>
        </p:nvSpPr>
        <p:spPr>
          <a:xfrm>
            <a:off x="9588670" y="91523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F0A3623F-03E6-4BB9-C506-B6480584D239}"/>
              </a:ext>
            </a:extLst>
          </p:cNvPr>
          <p:cNvSpPr/>
          <p:nvPr/>
        </p:nvSpPr>
        <p:spPr>
          <a:xfrm>
            <a:off x="8305139" y="179452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22444-3573-1E85-4D0D-A2A882A73ED8}"/>
              </a:ext>
            </a:extLst>
          </p:cNvPr>
          <p:cNvSpPr txBox="1"/>
          <p:nvPr/>
        </p:nvSpPr>
        <p:spPr>
          <a:xfrm>
            <a:off x="8253196" y="180575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E919C-9AC2-1DA3-C986-8D98CE76846D}"/>
              </a:ext>
            </a:extLst>
          </p:cNvPr>
          <p:cNvSpPr txBox="1"/>
          <p:nvPr/>
        </p:nvSpPr>
        <p:spPr>
          <a:xfrm>
            <a:off x="9088617" y="915149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0B290EE-711E-255A-F543-3E9045443AD0}"/>
              </a:ext>
            </a:extLst>
          </p:cNvPr>
          <p:cNvSpPr/>
          <p:nvPr/>
        </p:nvSpPr>
        <p:spPr>
          <a:xfrm>
            <a:off x="9635988" y="262642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2907BF-842D-B824-965F-08E78131993E}"/>
              </a:ext>
            </a:extLst>
          </p:cNvPr>
          <p:cNvSpPr txBox="1"/>
          <p:nvPr/>
        </p:nvSpPr>
        <p:spPr>
          <a:xfrm>
            <a:off x="9584045" y="263765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C16F4D50-F74A-3475-3CA1-5F149252EF36}"/>
              </a:ext>
            </a:extLst>
          </p:cNvPr>
          <p:cNvSpPr/>
          <p:nvPr/>
        </p:nvSpPr>
        <p:spPr>
          <a:xfrm>
            <a:off x="8237282" y="345917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2621D-C955-3458-9EB5-465FA93270A1}"/>
              </a:ext>
            </a:extLst>
          </p:cNvPr>
          <p:cNvSpPr txBox="1"/>
          <p:nvPr/>
        </p:nvSpPr>
        <p:spPr>
          <a:xfrm>
            <a:off x="8185339" y="347040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1F2F6D-C1B7-1263-C741-F494C97B3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270BEECB-7A49-77CF-BD40-0730FB00CC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2054" name="Picture 1">
            <a:extLst>
              <a:ext uri="{FF2B5EF4-FFF2-40B4-BE49-F238E27FC236}">
                <a16:creationId xmlns:a16="http://schemas.microsoft.com/office/drawing/2014/main" id="{A0016578-E6E3-63AB-41A0-3F14342F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8" y="2256283"/>
            <a:ext cx="5692954" cy="24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661EDC-1F5D-E2DF-6356-A445D46F03DA}"/>
              </a:ext>
            </a:extLst>
          </p:cNvPr>
          <p:cNvSpPr txBox="1"/>
          <p:nvPr/>
        </p:nvSpPr>
        <p:spPr>
          <a:xfrm>
            <a:off x="1779459" y="1333924"/>
            <a:ext cx="371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Vista do Membro no Alojamento</a:t>
            </a:r>
          </a:p>
        </p:txBody>
      </p:sp>
      <p:pic>
        <p:nvPicPr>
          <p:cNvPr id="2055" name="Picture 1">
            <a:extLst>
              <a:ext uri="{FF2B5EF4-FFF2-40B4-BE49-F238E27FC236}">
                <a16:creationId xmlns:a16="http://schemas.microsoft.com/office/drawing/2014/main" id="{7A3840F1-0215-51D8-925A-9F9512CC8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0"/>
          <a:stretch/>
        </p:blipFill>
        <p:spPr bwMode="auto">
          <a:xfrm>
            <a:off x="726929" y="2107852"/>
            <a:ext cx="5757303" cy="309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8E0F9-590F-7E91-8CCA-F0F7D1404E87}"/>
              </a:ext>
            </a:extLst>
          </p:cNvPr>
          <p:cNvSpPr txBox="1"/>
          <p:nvPr/>
        </p:nvSpPr>
        <p:spPr>
          <a:xfrm>
            <a:off x="695116" y="1781320"/>
            <a:ext cx="162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0534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B7F0-F951-4C9F-42C5-538CDCA25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F0BED92F-993E-8C99-7CF0-F360B33A5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EF3BBB8-C095-077A-D38C-7FE6065DE9D9}"/>
              </a:ext>
            </a:extLst>
          </p:cNvPr>
          <p:cNvSpPr/>
          <p:nvPr/>
        </p:nvSpPr>
        <p:spPr>
          <a:xfrm>
            <a:off x="272801" y="810704"/>
            <a:ext cx="6729909" cy="5068985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B643C-966B-98E0-8003-A30FB89FAF56}"/>
              </a:ext>
            </a:extLst>
          </p:cNvPr>
          <p:cNvSpPr txBox="1"/>
          <p:nvPr/>
        </p:nvSpPr>
        <p:spPr>
          <a:xfrm>
            <a:off x="304614" y="796230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V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istas de utilização em SQL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2B68B909-D654-CE9F-235F-3D46EA1931CA}"/>
              </a:ext>
            </a:extLst>
          </p:cNvPr>
          <p:cNvSpPr/>
          <p:nvPr/>
        </p:nvSpPr>
        <p:spPr>
          <a:xfrm>
            <a:off x="9588670" y="91523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2D32F2E-0DE8-7C28-0C88-BE915D43E990}"/>
              </a:ext>
            </a:extLst>
          </p:cNvPr>
          <p:cNvSpPr/>
          <p:nvPr/>
        </p:nvSpPr>
        <p:spPr>
          <a:xfrm>
            <a:off x="8305139" y="179452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78FB3-3BE6-E723-E385-395F39EACA7D}"/>
              </a:ext>
            </a:extLst>
          </p:cNvPr>
          <p:cNvSpPr txBox="1"/>
          <p:nvPr/>
        </p:nvSpPr>
        <p:spPr>
          <a:xfrm>
            <a:off x="8253196" y="180575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25127-166D-52B3-8288-CDB6BB1A95A2}"/>
              </a:ext>
            </a:extLst>
          </p:cNvPr>
          <p:cNvSpPr txBox="1"/>
          <p:nvPr/>
        </p:nvSpPr>
        <p:spPr>
          <a:xfrm>
            <a:off x="9088617" y="915149"/>
            <a:ext cx="282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P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erfis de utilização para cada utilizador</a:t>
            </a:r>
            <a:endParaRPr lang="pt-PT" sz="1800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2EBE6D88-2752-D1C1-8DF5-4BC37E882FEF}"/>
              </a:ext>
            </a:extLst>
          </p:cNvPr>
          <p:cNvSpPr/>
          <p:nvPr/>
        </p:nvSpPr>
        <p:spPr>
          <a:xfrm>
            <a:off x="9635988" y="262642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6268D-1A2C-947D-CD92-9659B864C857}"/>
              </a:ext>
            </a:extLst>
          </p:cNvPr>
          <p:cNvSpPr txBox="1"/>
          <p:nvPr/>
        </p:nvSpPr>
        <p:spPr>
          <a:xfrm>
            <a:off x="9584045" y="263765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C333475-04A4-DCA4-C9C0-791BFB7DE11B}"/>
              </a:ext>
            </a:extLst>
          </p:cNvPr>
          <p:cNvSpPr/>
          <p:nvPr/>
        </p:nvSpPr>
        <p:spPr>
          <a:xfrm>
            <a:off x="8237282" y="345917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C765A0-8F9E-350C-0C8B-7F7B05F031B1}"/>
              </a:ext>
            </a:extLst>
          </p:cNvPr>
          <p:cNvSpPr txBox="1"/>
          <p:nvPr/>
        </p:nvSpPr>
        <p:spPr>
          <a:xfrm>
            <a:off x="8185339" y="3470406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40189E7-0AA6-794A-F378-068BA00A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12E83D30-32B9-B7F9-29A2-2F9236B0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975ECF9E-DC74-3817-A9C2-E047158B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56" y="2626424"/>
            <a:ext cx="5377797" cy="160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>
            <a:extLst>
              <a:ext uri="{FF2B5EF4-FFF2-40B4-BE49-F238E27FC236}">
                <a16:creationId xmlns:a16="http://schemas.microsoft.com/office/drawing/2014/main" id="{C4FB54CE-B46B-201C-5933-7D40540C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78" y="2122545"/>
            <a:ext cx="4595751" cy="349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735C93-90C9-A9F4-01BA-E91D408B4C3E}"/>
              </a:ext>
            </a:extLst>
          </p:cNvPr>
          <p:cNvSpPr txBox="1"/>
          <p:nvPr/>
        </p:nvSpPr>
        <p:spPr>
          <a:xfrm>
            <a:off x="2728036" y="1461740"/>
            <a:ext cx="188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Aptos(corpo)"/>
              </a:rPr>
              <a:t>Vista do Adepto</a:t>
            </a:r>
          </a:p>
          <a:p>
            <a:endParaRPr lang="pt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831B6-6C1B-9921-66B3-D565C6F0D4A7}"/>
              </a:ext>
            </a:extLst>
          </p:cNvPr>
          <p:cNvSpPr txBox="1"/>
          <p:nvPr/>
        </p:nvSpPr>
        <p:spPr>
          <a:xfrm>
            <a:off x="760359" y="1759592"/>
            <a:ext cx="162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3372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1FEE3-F49C-1381-2B86-AF60EFCE8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D4934152-ACB9-F862-A676-ABD2F0CF1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A60E8C5-B1DB-2BA7-1D32-0FF9755934E8}"/>
              </a:ext>
            </a:extLst>
          </p:cNvPr>
          <p:cNvSpPr/>
          <p:nvPr/>
        </p:nvSpPr>
        <p:spPr>
          <a:xfrm>
            <a:off x="272801" y="810705"/>
            <a:ext cx="6729909" cy="5540934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C19D7-7281-6D51-AED6-B41C1729789E}"/>
              </a:ext>
            </a:extLst>
          </p:cNvPr>
          <p:cNvSpPr txBox="1"/>
          <p:nvPr/>
        </p:nvSpPr>
        <p:spPr>
          <a:xfrm>
            <a:off x="69224" y="761260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P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erfis de utilização para cada utilizador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D9C24A70-7685-6118-3D3C-22F2E994F806}"/>
              </a:ext>
            </a:extLst>
          </p:cNvPr>
          <p:cNvSpPr/>
          <p:nvPr/>
        </p:nvSpPr>
        <p:spPr>
          <a:xfrm>
            <a:off x="8305139" y="11607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9EE77-A97D-6174-8C77-A15E23042B07}"/>
              </a:ext>
            </a:extLst>
          </p:cNvPr>
          <p:cNvSpPr txBox="1"/>
          <p:nvPr/>
        </p:nvSpPr>
        <p:spPr>
          <a:xfrm>
            <a:off x="8253196" y="117202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57DC9A62-253A-33D5-3F65-0C5DCD6D208B}"/>
              </a:ext>
            </a:extLst>
          </p:cNvPr>
          <p:cNvSpPr/>
          <p:nvPr/>
        </p:nvSpPr>
        <p:spPr>
          <a:xfrm>
            <a:off x="9635988" y="19926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FBF568-FFE8-D8C7-1F11-5CDDAC6DDD81}"/>
              </a:ext>
            </a:extLst>
          </p:cNvPr>
          <p:cNvSpPr txBox="1"/>
          <p:nvPr/>
        </p:nvSpPr>
        <p:spPr>
          <a:xfrm>
            <a:off x="9584045" y="200391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4F71768-9BDB-09AD-7041-C65265857314}"/>
              </a:ext>
            </a:extLst>
          </p:cNvPr>
          <p:cNvSpPr/>
          <p:nvPr/>
        </p:nvSpPr>
        <p:spPr>
          <a:xfrm>
            <a:off x="8237282" y="28254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77DB8E-7C7A-DFF9-2CF9-84215E4AE3B4}"/>
              </a:ext>
            </a:extLst>
          </p:cNvPr>
          <p:cNvSpPr txBox="1"/>
          <p:nvPr/>
        </p:nvSpPr>
        <p:spPr>
          <a:xfrm>
            <a:off x="8185339" y="28366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1D1279-410C-AC4D-35DB-28C67273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33CCEAA8-9D5B-8888-E070-2155898B0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3074" name="Picture 1">
            <a:extLst>
              <a:ext uri="{FF2B5EF4-FFF2-40B4-BE49-F238E27FC236}">
                <a16:creationId xmlns:a16="http://schemas.microsoft.com/office/drawing/2014/main" id="{C3F9C179-C55D-312E-798C-D7D1A4BF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85" y="2010438"/>
            <a:ext cx="3650881" cy="406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4C1726-38BD-4274-B746-936DD6DD2772}"/>
              </a:ext>
            </a:extLst>
          </p:cNvPr>
          <p:cNvSpPr txBox="1"/>
          <p:nvPr/>
        </p:nvSpPr>
        <p:spPr>
          <a:xfrm>
            <a:off x="2260662" y="1641106"/>
            <a:ext cx="39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Criação dos utilizadores</a:t>
            </a:r>
          </a:p>
        </p:txBody>
      </p:sp>
    </p:spTree>
    <p:extLst>
      <p:ext uri="{BB962C8B-B14F-4D97-AF65-F5344CB8AC3E}">
        <p14:creationId xmlns:p14="http://schemas.microsoft.com/office/powerpoint/2010/main" val="212529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77EB4-5116-80F9-7426-ECA03E37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C1EC8D55-7876-1670-2D96-A01582E83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2A1A630-9CB6-B74D-C95D-718066A5B2A9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1BB93A1A-2C20-85E2-5FFE-FA425164E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F11A29-3242-0437-5F91-A3A5EA1B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1B8BC-51B1-7D00-2423-E0C1CF362187}"/>
              </a:ext>
            </a:extLst>
          </p:cNvPr>
          <p:cNvSpPr txBox="1"/>
          <p:nvPr/>
        </p:nvSpPr>
        <p:spPr>
          <a:xfrm>
            <a:off x="328577" y="852189"/>
            <a:ext cx="672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300"/>
              </a:spcBef>
            </a:pPr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P</a:t>
            </a:r>
            <a:r>
              <a:rPr lang="pt-BR" sz="280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erfis de utilização para cada utilizador</a:t>
            </a:r>
            <a:endParaRPr lang="pt-PT" sz="2800" dirty="0">
              <a:latin typeface="Copperplate Gothic Bold" panose="020E0705020206020404" pitchFamily="34" charset="0"/>
            </a:endParaRP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D25A3F5A-76A3-ACAD-0EAC-B0BFF68C4C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7FBE76D8-F357-70BC-E215-563D65A51496}"/>
              </a:ext>
            </a:extLst>
          </p:cNvPr>
          <p:cNvSpPr/>
          <p:nvPr/>
        </p:nvSpPr>
        <p:spPr>
          <a:xfrm>
            <a:off x="1676696" y="244244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C00623AC-6AAE-F0FD-F1C4-603CD63D6F2B}"/>
              </a:ext>
            </a:extLst>
          </p:cNvPr>
          <p:cNvSpPr/>
          <p:nvPr/>
        </p:nvSpPr>
        <p:spPr>
          <a:xfrm>
            <a:off x="4405302" y="2451369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7AD70-B752-B02B-A813-86AF654DE9C3}"/>
              </a:ext>
            </a:extLst>
          </p:cNvPr>
          <p:cNvSpPr txBox="1"/>
          <p:nvPr/>
        </p:nvSpPr>
        <p:spPr>
          <a:xfrm>
            <a:off x="1822894" y="2667313"/>
            <a:ext cx="153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Atribuir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A8C5D-E590-BF31-4D6F-F6D365DA61A4}"/>
              </a:ext>
            </a:extLst>
          </p:cNvPr>
          <p:cNvSpPr txBox="1"/>
          <p:nvPr/>
        </p:nvSpPr>
        <p:spPr>
          <a:xfrm>
            <a:off x="4592881" y="2687891"/>
            <a:ext cx="150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Retirar</a:t>
            </a:r>
            <a:endParaRPr lang="en-US" b="1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DCCE9287-7CE5-2CC1-E52E-4822BB3F063D}"/>
              </a:ext>
            </a:extLst>
          </p:cNvPr>
          <p:cNvSpPr/>
          <p:nvPr/>
        </p:nvSpPr>
        <p:spPr>
          <a:xfrm>
            <a:off x="8305139" y="11607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CC5D0-3BB1-7AD1-A702-676C4A560B6A}"/>
              </a:ext>
            </a:extLst>
          </p:cNvPr>
          <p:cNvSpPr txBox="1"/>
          <p:nvPr/>
        </p:nvSpPr>
        <p:spPr>
          <a:xfrm>
            <a:off x="8253196" y="117202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60C443B-2E43-79EE-5FA7-E1F5C4ADB250}"/>
              </a:ext>
            </a:extLst>
          </p:cNvPr>
          <p:cNvSpPr/>
          <p:nvPr/>
        </p:nvSpPr>
        <p:spPr>
          <a:xfrm>
            <a:off x="9635988" y="19926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344E9-0B56-A381-8C49-FFCC078897F1}"/>
              </a:ext>
            </a:extLst>
          </p:cNvPr>
          <p:cNvSpPr txBox="1"/>
          <p:nvPr/>
        </p:nvSpPr>
        <p:spPr>
          <a:xfrm>
            <a:off x="9584045" y="200391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BE521C5-675B-B4A6-D28A-73228270FB77}"/>
              </a:ext>
            </a:extLst>
          </p:cNvPr>
          <p:cNvSpPr/>
          <p:nvPr/>
        </p:nvSpPr>
        <p:spPr>
          <a:xfrm>
            <a:off x="8237282" y="28254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BC6B9-C920-F8B3-6E20-786C724D937B}"/>
              </a:ext>
            </a:extLst>
          </p:cNvPr>
          <p:cNvSpPr txBox="1"/>
          <p:nvPr/>
        </p:nvSpPr>
        <p:spPr>
          <a:xfrm>
            <a:off x="8185339" y="28366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2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B4C2-EAE9-5A3C-33D8-A2572FEF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Olimpíadas de Paris: tudo que você precisa saber">
            <a:extLst>
              <a:ext uri="{FF2B5EF4-FFF2-40B4-BE49-F238E27FC236}">
                <a16:creationId xmlns:a16="http://schemas.microsoft.com/office/drawing/2014/main" id="{76F5A189-271B-5A9E-0151-C3D9B7CDF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0B1C63B-2100-BDA9-908B-09865D265B81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DFCEC6-CACE-BB9D-1A8C-0BB04280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670B-A1CB-2D94-133D-3869B661E9B8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Fundamentação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pic>
        <p:nvPicPr>
          <p:cNvPr id="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33929B0A-36CF-7534-CEC8-658AD7BADC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D64F82-90C2-68B3-A77E-94671FC191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73937"/>
              </p:ext>
            </p:extLst>
          </p:nvPr>
        </p:nvGraphicFramePr>
        <p:xfrm>
          <a:off x="272800" y="2028695"/>
          <a:ext cx="6729909" cy="1114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07D69C72-E5F3-8AA1-43A4-07F63D03548A}"/>
              </a:ext>
            </a:extLst>
          </p:cNvPr>
          <p:cNvSpPr/>
          <p:nvPr/>
        </p:nvSpPr>
        <p:spPr>
          <a:xfrm>
            <a:off x="8300514" y="116250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5106C91E-47B5-3265-1DC9-34D458172E3E}"/>
              </a:ext>
            </a:extLst>
          </p:cNvPr>
          <p:cNvSpPr/>
          <p:nvPr/>
        </p:nvSpPr>
        <p:spPr>
          <a:xfrm>
            <a:off x="9584045" y="20417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D5618FF-7D11-A13E-2478-D86E971F1BF4}"/>
              </a:ext>
            </a:extLst>
          </p:cNvPr>
          <p:cNvSpPr/>
          <p:nvPr/>
        </p:nvSpPr>
        <p:spPr>
          <a:xfrm>
            <a:off x="8300513" y="2921733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253AC76-16FA-D48B-B769-3B3CF878AE54}"/>
              </a:ext>
            </a:extLst>
          </p:cNvPr>
          <p:cNvSpPr/>
          <p:nvPr/>
        </p:nvSpPr>
        <p:spPr>
          <a:xfrm>
            <a:off x="9584045" y="376905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74BBB-8B8B-62E7-FD64-A3935C5980B6}"/>
              </a:ext>
            </a:extLst>
          </p:cNvPr>
          <p:cNvSpPr txBox="1"/>
          <p:nvPr/>
        </p:nvSpPr>
        <p:spPr>
          <a:xfrm>
            <a:off x="9545223" y="3789160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D4B6D-8E13-38B9-598F-AD9C8BB8AAA8}"/>
              </a:ext>
            </a:extLst>
          </p:cNvPr>
          <p:cNvSpPr txBox="1"/>
          <p:nvPr/>
        </p:nvSpPr>
        <p:spPr>
          <a:xfrm>
            <a:off x="8320159" y="2938078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masis MT Pro" panose="02040504050005020304" pitchFamily="18" charset="0"/>
              </a:rPr>
              <a:t>Recursos e Equipa de trabalho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185373-12BD-030F-D1E3-4D731277BC30}"/>
              </a:ext>
            </a:extLst>
          </p:cNvPr>
          <p:cNvSpPr txBox="1"/>
          <p:nvPr/>
        </p:nvSpPr>
        <p:spPr>
          <a:xfrm>
            <a:off x="10069216" y="2200010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Viabilidade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A5FEA-C901-1544-27D2-758739ECB22C}"/>
              </a:ext>
            </a:extLst>
          </p:cNvPr>
          <p:cNvSpPr txBox="1"/>
          <p:nvPr/>
        </p:nvSpPr>
        <p:spPr>
          <a:xfrm>
            <a:off x="8905315" y="1304901"/>
            <a:ext cx="13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Objetivos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83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E921-B4F1-4962-56B5-016F7620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36DF5CF9-576D-0406-4913-15D989EBE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B7CD213-8394-7980-EEBB-B82490C5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D55068-3168-4268-0B1A-83AD1F51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84C3D87-08F3-B5B1-3AF6-186722D550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48783EA6-17B8-7161-D0C9-0C19D6606B0B}"/>
              </a:ext>
            </a:extLst>
          </p:cNvPr>
          <p:cNvSpPr/>
          <p:nvPr/>
        </p:nvSpPr>
        <p:spPr>
          <a:xfrm>
            <a:off x="959996" y="944198"/>
            <a:ext cx="5483762" cy="3011708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7E9F2169-BFBB-1361-EA2B-6E2144EA267D}"/>
              </a:ext>
            </a:extLst>
          </p:cNvPr>
          <p:cNvSpPr/>
          <p:nvPr/>
        </p:nvSpPr>
        <p:spPr>
          <a:xfrm>
            <a:off x="2993379" y="522023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1AA96-AA48-20A2-2A5D-2D75253FBB73}"/>
              </a:ext>
            </a:extLst>
          </p:cNvPr>
          <p:cNvSpPr txBox="1"/>
          <p:nvPr/>
        </p:nvSpPr>
        <p:spPr>
          <a:xfrm>
            <a:off x="795638" y="1004420"/>
            <a:ext cx="4696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		</a:t>
            </a:r>
            <a:r>
              <a:rPr lang="en-US" sz="4800" b="1" dirty="0" err="1"/>
              <a:t>Atribuir</a:t>
            </a:r>
            <a:endParaRPr lang="en-US" sz="4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82E21-3489-EE5E-FEF8-CD57B19F862E}"/>
              </a:ext>
            </a:extLst>
          </p:cNvPr>
          <p:cNvSpPr txBox="1"/>
          <p:nvPr/>
        </p:nvSpPr>
        <p:spPr>
          <a:xfrm>
            <a:off x="3208460" y="5449099"/>
            <a:ext cx="166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Retirar</a:t>
            </a:r>
            <a:r>
              <a:rPr lang="en-US" b="1" dirty="0"/>
              <a:t> 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AB35EA7A-C34A-F62F-E910-BCC8F6F813F0}"/>
              </a:ext>
            </a:extLst>
          </p:cNvPr>
          <p:cNvSpPr/>
          <p:nvPr/>
        </p:nvSpPr>
        <p:spPr>
          <a:xfrm>
            <a:off x="8305139" y="11607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1F855-AA20-C42B-10C2-484C660EA73E}"/>
              </a:ext>
            </a:extLst>
          </p:cNvPr>
          <p:cNvSpPr txBox="1"/>
          <p:nvPr/>
        </p:nvSpPr>
        <p:spPr>
          <a:xfrm>
            <a:off x="8253196" y="117202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F8D7C75-B10E-C333-EB2F-A6FC5E09B556}"/>
              </a:ext>
            </a:extLst>
          </p:cNvPr>
          <p:cNvSpPr/>
          <p:nvPr/>
        </p:nvSpPr>
        <p:spPr>
          <a:xfrm>
            <a:off x="9635988" y="19926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D36EB-7F8B-59FE-8FEA-4B9AB948C305}"/>
              </a:ext>
            </a:extLst>
          </p:cNvPr>
          <p:cNvSpPr txBox="1"/>
          <p:nvPr/>
        </p:nvSpPr>
        <p:spPr>
          <a:xfrm>
            <a:off x="9584045" y="200391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F68EF3F-CBAB-3364-E7F5-0E3DA4CC672E}"/>
              </a:ext>
            </a:extLst>
          </p:cNvPr>
          <p:cNvSpPr/>
          <p:nvPr/>
        </p:nvSpPr>
        <p:spPr>
          <a:xfrm>
            <a:off x="8237282" y="28254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4CA2D-3921-BBCB-6714-74F1C5F54552}"/>
              </a:ext>
            </a:extLst>
          </p:cNvPr>
          <p:cNvSpPr txBox="1"/>
          <p:nvPr/>
        </p:nvSpPr>
        <p:spPr>
          <a:xfrm>
            <a:off x="8185339" y="28366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298669-5DED-4E47-3040-55B318640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15" y="2078480"/>
            <a:ext cx="5205011" cy="1421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C6CC20-71A2-890E-889A-ECA64BEE6CB3}"/>
              </a:ext>
            </a:extLst>
          </p:cNvPr>
          <p:cNvSpPr txBox="1"/>
          <p:nvPr/>
        </p:nvSpPr>
        <p:spPr>
          <a:xfrm>
            <a:off x="2054318" y="506674"/>
            <a:ext cx="368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/>
              <a:t>Permissões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5647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99F03-7A5A-0C12-151E-1C4CF900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limpíadas de Paris: tudo que você precisa saber">
            <a:extLst>
              <a:ext uri="{FF2B5EF4-FFF2-40B4-BE49-F238E27FC236}">
                <a16:creationId xmlns:a16="http://schemas.microsoft.com/office/drawing/2014/main" id="{36E51036-E491-38F8-6067-40D198F40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8A1DBAF8-642C-8503-46CD-B0CA3A9C2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85714A-2479-2575-7BDE-8AE511B0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5FAF639C-8318-5229-C137-EA6FD22C4A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D54243C5-6904-22AE-EE26-7B5A5A26E91D}"/>
              </a:ext>
            </a:extLst>
          </p:cNvPr>
          <p:cNvSpPr/>
          <p:nvPr/>
        </p:nvSpPr>
        <p:spPr>
          <a:xfrm>
            <a:off x="959996" y="944198"/>
            <a:ext cx="5483762" cy="3011708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F5A9AB0A-4AB2-73A1-4D5B-8FF4B1E971D3}"/>
              </a:ext>
            </a:extLst>
          </p:cNvPr>
          <p:cNvSpPr/>
          <p:nvPr/>
        </p:nvSpPr>
        <p:spPr>
          <a:xfrm>
            <a:off x="2993379" y="5220236"/>
            <a:ext cx="1288752" cy="827059"/>
          </a:xfrm>
          <a:prstGeom prst="snip2Same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617B3-B58D-7BA6-6769-6A0CD77A2974}"/>
              </a:ext>
            </a:extLst>
          </p:cNvPr>
          <p:cNvSpPr txBox="1"/>
          <p:nvPr/>
        </p:nvSpPr>
        <p:spPr>
          <a:xfrm>
            <a:off x="2684391" y="1042297"/>
            <a:ext cx="554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/>
              <a:t>Retirar</a:t>
            </a:r>
            <a:endParaRPr lang="en-US" sz="4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7D106-AE28-2230-9726-0C89322B11F4}"/>
              </a:ext>
            </a:extLst>
          </p:cNvPr>
          <p:cNvSpPr txBox="1"/>
          <p:nvPr/>
        </p:nvSpPr>
        <p:spPr>
          <a:xfrm>
            <a:off x="3124462" y="5452079"/>
            <a:ext cx="14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Atribuir</a:t>
            </a:r>
            <a:endParaRPr lang="en-US" b="1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01D9C6A-3BF5-8FDC-24E9-B030D4A6B78E}"/>
              </a:ext>
            </a:extLst>
          </p:cNvPr>
          <p:cNvSpPr/>
          <p:nvPr/>
        </p:nvSpPr>
        <p:spPr>
          <a:xfrm>
            <a:off x="-6786605" y="759119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C4757-7209-FECA-B721-C8EDE97AA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875" y="2445332"/>
            <a:ext cx="5136004" cy="417612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1DBAE55-ABA6-6806-BEFD-6409180F198A}"/>
              </a:ext>
            </a:extLst>
          </p:cNvPr>
          <p:cNvSpPr/>
          <p:nvPr/>
        </p:nvSpPr>
        <p:spPr>
          <a:xfrm>
            <a:off x="8305139" y="116079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B0AE2-93F8-3D54-6584-7F94EA296783}"/>
              </a:ext>
            </a:extLst>
          </p:cNvPr>
          <p:cNvSpPr txBox="1"/>
          <p:nvPr/>
        </p:nvSpPr>
        <p:spPr>
          <a:xfrm>
            <a:off x="8253196" y="117202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Indexação do Sistema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5D945BB-D6B7-D8FD-B912-195D6634B243}"/>
              </a:ext>
            </a:extLst>
          </p:cNvPr>
          <p:cNvSpPr/>
          <p:nvPr/>
        </p:nvSpPr>
        <p:spPr>
          <a:xfrm>
            <a:off x="9635988" y="199268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736F6-9CE9-0A3B-64A0-754F4EBFC363}"/>
              </a:ext>
            </a:extLst>
          </p:cNvPr>
          <p:cNvSpPr txBox="1"/>
          <p:nvPr/>
        </p:nvSpPr>
        <p:spPr>
          <a:xfrm>
            <a:off x="9584045" y="2003919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B9DD70D-2D84-0280-2321-C5770E97914F}"/>
              </a:ext>
            </a:extLst>
          </p:cNvPr>
          <p:cNvSpPr/>
          <p:nvPr/>
        </p:nvSpPr>
        <p:spPr>
          <a:xfrm>
            <a:off x="8237282" y="2825439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EEE86-5B1F-1F61-FAEE-7B163BB1BA39}"/>
              </a:ext>
            </a:extLst>
          </p:cNvPr>
          <p:cNvSpPr txBox="1"/>
          <p:nvPr/>
        </p:nvSpPr>
        <p:spPr>
          <a:xfrm>
            <a:off x="8185339" y="2836670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7C81-5623-5DD8-B7AF-EBA5FEB9ABE6}"/>
              </a:ext>
            </a:extLst>
          </p:cNvPr>
          <p:cNvSpPr txBox="1"/>
          <p:nvPr/>
        </p:nvSpPr>
        <p:spPr>
          <a:xfrm>
            <a:off x="2054318" y="506674"/>
            <a:ext cx="368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/>
              <a:t>Permissões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4236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0E453-3657-4900-852E-B3E2CAB9D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E19D5728-6BA1-41D5-834C-E3B8EB603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DE0B1E9-6F78-FF3F-BFCF-95F84F66A02A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06BF5-9757-D9C1-645C-9FE1A4759DD0}"/>
              </a:ext>
            </a:extLst>
          </p:cNvPr>
          <p:cNvSpPr txBox="1"/>
          <p:nvPr/>
        </p:nvSpPr>
        <p:spPr>
          <a:xfrm>
            <a:off x="21626" y="817461"/>
            <a:ext cx="723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Indexação do Sistema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AF9E572-7ED9-852D-6C64-8CD21F4D1C58}"/>
              </a:ext>
            </a:extLst>
          </p:cNvPr>
          <p:cNvSpPr/>
          <p:nvPr/>
        </p:nvSpPr>
        <p:spPr>
          <a:xfrm>
            <a:off x="9635988" y="1271342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DB109-6570-C6B2-3C50-B40E1A42C24B}"/>
              </a:ext>
            </a:extLst>
          </p:cNvPr>
          <p:cNvSpPr txBox="1"/>
          <p:nvPr/>
        </p:nvSpPr>
        <p:spPr>
          <a:xfrm>
            <a:off x="9584045" y="128257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Procedimentos</a:t>
            </a:r>
            <a:r>
              <a:rPr lang="en-US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 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Implementados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48E4EF1-C4D3-1965-09BA-6B1B94EC3E9A}"/>
              </a:ext>
            </a:extLst>
          </p:cNvPr>
          <p:cNvSpPr/>
          <p:nvPr/>
        </p:nvSpPr>
        <p:spPr>
          <a:xfrm>
            <a:off x="8237282" y="2104093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30A4BD-8F70-32A6-BED4-2079B23B7741}"/>
              </a:ext>
            </a:extLst>
          </p:cNvPr>
          <p:cNvSpPr txBox="1"/>
          <p:nvPr/>
        </p:nvSpPr>
        <p:spPr>
          <a:xfrm>
            <a:off x="8185339" y="2115324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922EBC1-D39A-B0C5-3895-BE5F7FE2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175125D8-06F7-3E0D-956D-31A9AF355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FC6BDE-0154-AD5C-35C6-AAC8AB96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5" y="1626783"/>
            <a:ext cx="44481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639A05-2908-3942-E226-C97D0070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57" y="3126664"/>
            <a:ext cx="46672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7553E0-A82C-CE5B-B6EC-67BD44F5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32" y="2600496"/>
            <a:ext cx="54483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9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290-60AF-32AA-4972-DCE409FB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55E9CAF6-792B-D32D-5FD8-4B9AC4DC8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B172518-C87E-97E9-D729-F0B33283B0B8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761F3-76D2-6625-B470-E2F51DA842DE}"/>
              </a:ext>
            </a:extLst>
          </p:cNvPr>
          <p:cNvSpPr txBox="1"/>
          <p:nvPr/>
        </p:nvSpPr>
        <p:spPr>
          <a:xfrm>
            <a:off x="21626" y="817461"/>
            <a:ext cx="723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Procedimentos</a:t>
            </a:r>
            <a:r>
              <a:rPr lang="en-US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 </a:t>
            </a:r>
            <a:r>
              <a:rPr lang="en-US" sz="2800" b="0" i="0" dirty="0" err="1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Implementados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5084D77B-BBEA-E8AC-EF37-2E9F0C23AD26}"/>
              </a:ext>
            </a:extLst>
          </p:cNvPr>
          <p:cNvSpPr/>
          <p:nvPr/>
        </p:nvSpPr>
        <p:spPr>
          <a:xfrm>
            <a:off x="8237282" y="92843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D8321-0288-E6B0-DA8E-90A93DF2F780}"/>
              </a:ext>
            </a:extLst>
          </p:cNvPr>
          <p:cNvSpPr txBox="1"/>
          <p:nvPr/>
        </p:nvSpPr>
        <p:spPr>
          <a:xfrm>
            <a:off x="8185339" y="939667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62626"/>
                </a:solidFill>
                <a:latin typeface="Amasis MT Pro" panose="02040504050005020304" pitchFamily="18" charset="0"/>
              </a:rPr>
              <a:t>S</a:t>
            </a:r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</a:rPr>
              <a:t>egurança e recuperação de dados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922B7CC-CA87-24D0-A390-12D6821EC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D530B43-4A15-04FD-D630-BFD5C6AAE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0538B-1C25-4F55-667C-72389ED8A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238" y="1497257"/>
            <a:ext cx="3977839" cy="2335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318CB3-8081-00BB-9177-686B82900737}"/>
              </a:ext>
            </a:extLst>
          </p:cNvPr>
          <p:cNvSpPr/>
          <p:nvPr/>
        </p:nvSpPr>
        <p:spPr>
          <a:xfrm rot="16200000">
            <a:off x="3404275" y="4070950"/>
            <a:ext cx="645954" cy="989894"/>
          </a:xfrm>
          <a:prstGeom prst="rightArrow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9675B-622E-5D28-CB97-CD03F3954EA7}"/>
              </a:ext>
            </a:extLst>
          </p:cNvPr>
          <p:cNvSpPr txBox="1"/>
          <p:nvPr/>
        </p:nvSpPr>
        <p:spPr>
          <a:xfrm>
            <a:off x="2326151" y="5123965"/>
            <a:ext cx="326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/>
              <a:t>R</a:t>
            </a:r>
            <a:r>
              <a:rPr lang="en-US" b="1" dirty="0"/>
              <a:t>C24</a:t>
            </a:r>
            <a:r>
              <a:rPr lang="en-US" sz="1800" b="1" dirty="0"/>
              <a:t>: </a:t>
            </a:r>
            <a:r>
              <a:rPr lang="pt-BR" dirty="0"/>
              <a:t>Apenas os Jogos Olímpicos podem remover atletas</a:t>
            </a:r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BFF68702-AACE-893A-E9DF-D795E0B4F131}"/>
              </a:ext>
            </a:extLst>
          </p:cNvPr>
          <p:cNvSpPr/>
          <p:nvPr/>
        </p:nvSpPr>
        <p:spPr>
          <a:xfrm>
            <a:off x="2208266" y="4974121"/>
            <a:ext cx="3037971" cy="1223017"/>
          </a:xfrm>
          <a:prstGeom prst="frame">
            <a:avLst>
              <a:gd name="adj1" fmla="val 115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A9A9C-F068-77B4-F544-FD7936A58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Olimpíadas de Paris: tudo que você precisa saber">
            <a:extLst>
              <a:ext uri="{FF2B5EF4-FFF2-40B4-BE49-F238E27FC236}">
                <a16:creationId xmlns:a16="http://schemas.microsoft.com/office/drawing/2014/main" id="{B8D3DA60-F60D-98C7-A0EE-8F58D20E1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1689524-FCBD-5116-4D20-FC785883B479}"/>
              </a:ext>
            </a:extLst>
          </p:cNvPr>
          <p:cNvSpPr/>
          <p:nvPr/>
        </p:nvSpPr>
        <p:spPr>
          <a:xfrm>
            <a:off x="272801" y="810705"/>
            <a:ext cx="8125241" cy="2510011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6CF9D-5C48-7F6E-D01B-8DBCD5C0C804}"/>
              </a:ext>
            </a:extLst>
          </p:cNvPr>
          <p:cNvSpPr txBox="1"/>
          <p:nvPr/>
        </p:nvSpPr>
        <p:spPr>
          <a:xfrm>
            <a:off x="475825" y="847175"/>
            <a:ext cx="7719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262626"/>
                </a:solidFill>
                <a:latin typeface="Copperplate Gothic Bold" panose="020E0705020206020404" pitchFamily="34" charset="0"/>
              </a:rPr>
              <a:t>S</a:t>
            </a:r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</a:rPr>
              <a:t>egurança e recuperação de dados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564BC6-2D17-9F2E-E31B-52E1061D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pic>
        <p:nvPicPr>
          <p:cNvPr id="8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98E828F4-95A0-74FF-B046-0C0479C9D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54989" y="6555996"/>
            <a:ext cx="276520" cy="3087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3DC097-E07F-C85F-7D34-38EA307E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0" y="1753299"/>
            <a:ext cx="7178842" cy="117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AFE0B-9750-59E4-58EE-11A95BFD230A}"/>
              </a:ext>
            </a:extLst>
          </p:cNvPr>
          <p:cNvSpPr txBox="1"/>
          <p:nvPr/>
        </p:nvSpPr>
        <p:spPr>
          <a:xfrm>
            <a:off x="661778" y="1436945"/>
            <a:ext cx="191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Ficheiro</a:t>
            </a:r>
            <a:r>
              <a:rPr lang="en-US" b="1" dirty="0"/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139959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0CB8-4E8F-7866-4512-A7071875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desk and chair on a wooden surface&#10;&#10;Description automatically generated">
            <a:extLst>
              <a:ext uri="{FF2B5EF4-FFF2-40B4-BE49-F238E27FC236}">
                <a16:creationId xmlns:a16="http://schemas.microsoft.com/office/drawing/2014/main" id="{984FE459-3624-EBBE-07DD-123C6E808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477" y="-608331"/>
            <a:ext cx="8780719" cy="7490491"/>
          </a:xfrm>
          <a:prstGeom prst="rect">
            <a:avLst/>
          </a:prstGeom>
        </p:spPr>
      </p:pic>
      <p:pic>
        <p:nvPicPr>
          <p:cNvPr id="5" name="Video 4" title="Moving Gears">
            <a:hlinkClick r:id="" action="ppaction://media"/>
            <a:extLst>
              <a:ext uri="{FF2B5EF4-FFF2-40B4-BE49-F238E27FC236}">
                <a16:creationId xmlns:a16="http://schemas.microsoft.com/office/drawing/2014/main" id="{F03CF912-BF4C-A02C-3ACF-CCCEC5CEE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1185" y="83424"/>
            <a:ext cx="3090584" cy="1738454"/>
          </a:xfrm>
          <a:prstGeom prst="hexagon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C42E60C5-AECE-8D23-C79F-2753E953AA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8683" y="6543384"/>
            <a:ext cx="276520" cy="308743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B8E3C16-6294-9F66-10B0-246B76356A4A}"/>
              </a:ext>
            </a:extLst>
          </p:cNvPr>
          <p:cNvGraphicFramePr/>
          <p:nvPr/>
        </p:nvGraphicFramePr>
        <p:xfrm>
          <a:off x="3677198" y="2183270"/>
          <a:ext cx="8505277" cy="2663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5" name="Diamond 14">
            <a:extLst>
              <a:ext uri="{FF2B5EF4-FFF2-40B4-BE49-F238E27FC236}">
                <a16:creationId xmlns:a16="http://schemas.microsoft.com/office/drawing/2014/main" id="{78A149C4-1F55-0DAC-808B-A88B651FF583}"/>
              </a:ext>
            </a:extLst>
          </p:cNvPr>
          <p:cNvSpPr/>
          <p:nvPr/>
        </p:nvSpPr>
        <p:spPr>
          <a:xfrm>
            <a:off x="0" y="-1550649"/>
            <a:ext cx="2393156" cy="2458343"/>
          </a:xfrm>
          <a:prstGeom prst="diamond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0336A68D-AE01-423A-B4E5-1D216BD7BC9F}"/>
              </a:ext>
            </a:extLst>
          </p:cNvPr>
          <p:cNvSpPr/>
          <p:nvPr/>
        </p:nvSpPr>
        <p:spPr>
          <a:xfrm>
            <a:off x="-1252538" y="-285312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9EEE80F1-2E35-F65C-3F59-43F0ABE81276}"/>
              </a:ext>
            </a:extLst>
          </p:cNvPr>
          <p:cNvSpPr/>
          <p:nvPr/>
        </p:nvSpPr>
        <p:spPr>
          <a:xfrm>
            <a:off x="1252538" y="-285312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3BAE50A5-5B2A-53B8-A7D5-436F2DCDB0A4}"/>
              </a:ext>
            </a:extLst>
          </p:cNvPr>
          <p:cNvSpPr/>
          <p:nvPr/>
        </p:nvSpPr>
        <p:spPr>
          <a:xfrm>
            <a:off x="0" y="980025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C7400E45-FA63-4B60-B2FD-1CB617789AD7}"/>
              </a:ext>
            </a:extLst>
          </p:cNvPr>
          <p:cNvSpPr/>
          <p:nvPr/>
        </p:nvSpPr>
        <p:spPr>
          <a:xfrm>
            <a:off x="-1215628" y="2263071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4A447EAB-41A9-E468-8A00-2272DFD52BD4}"/>
              </a:ext>
            </a:extLst>
          </p:cNvPr>
          <p:cNvSpPr/>
          <p:nvPr/>
        </p:nvSpPr>
        <p:spPr>
          <a:xfrm>
            <a:off x="1230785" y="2265764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2E9F8484-2D9A-BE62-3040-A1E6E0AE74E9}"/>
              </a:ext>
            </a:extLst>
          </p:cNvPr>
          <p:cNvSpPr/>
          <p:nvPr/>
        </p:nvSpPr>
        <p:spPr>
          <a:xfrm>
            <a:off x="0" y="3555954"/>
            <a:ext cx="2393156" cy="2458343"/>
          </a:xfrm>
          <a:prstGeom prst="diamond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C4BA5564-D341-FE79-99E5-D5AB2316B7B7}"/>
              </a:ext>
            </a:extLst>
          </p:cNvPr>
          <p:cNvSpPr/>
          <p:nvPr/>
        </p:nvSpPr>
        <p:spPr>
          <a:xfrm>
            <a:off x="-1215628" y="4868327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8D708A59-4197-BCF5-07F2-48487E610120}"/>
              </a:ext>
            </a:extLst>
          </p:cNvPr>
          <p:cNvSpPr/>
          <p:nvPr/>
        </p:nvSpPr>
        <p:spPr>
          <a:xfrm>
            <a:off x="34207" y="6123696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4CF2477C-B15B-538F-05B5-44F109D7F508}"/>
              </a:ext>
            </a:extLst>
          </p:cNvPr>
          <p:cNvSpPr/>
          <p:nvPr/>
        </p:nvSpPr>
        <p:spPr>
          <a:xfrm>
            <a:off x="2461570" y="1000427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D71C6D95-3E95-6505-F0C4-1F67CF89326C}"/>
              </a:ext>
            </a:extLst>
          </p:cNvPr>
          <p:cNvSpPr/>
          <p:nvPr/>
        </p:nvSpPr>
        <p:spPr>
          <a:xfrm>
            <a:off x="2446413" y="3543316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7AA096-3B09-EE50-FBFF-CD96DDFE2E3A}"/>
              </a:ext>
            </a:extLst>
          </p:cNvPr>
          <p:cNvSpPr txBox="1"/>
          <p:nvPr/>
        </p:nvSpPr>
        <p:spPr>
          <a:xfrm>
            <a:off x="5211740" y="2966262"/>
            <a:ext cx="5986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rPr>
              <a:t>Conclusão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36CA9D45-1C6F-26D2-0123-ACEBC39A005E}"/>
              </a:ext>
            </a:extLst>
          </p:cNvPr>
          <p:cNvSpPr/>
          <p:nvPr/>
        </p:nvSpPr>
        <p:spPr>
          <a:xfrm>
            <a:off x="1247967" y="4833079"/>
            <a:ext cx="2393156" cy="2458343"/>
          </a:xfrm>
          <a:prstGeom prst="diamond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12DAB2-BB55-51DD-9FED-CA1574F9564E}"/>
              </a:ext>
            </a:extLst>
          </p:cNvPr>
          <p:cNvSpPr/>
          <p:nvPr/>
        </p:nvSpPr>
        <p:spPr>
          <a:xfrm>
            <a:off x="9819287" y="196775"/>
            <a:ext cx="1994380" cy="1820233"/>
          </a:xfrm>
          <a:custGeom>
            <a:avLst/>
            <a:gdLst/>
            <a:ahLst/>
            <a:cxnLst/>
            <a:rect l="l" t="t" r="r" b="b"/>
            <a:pathLst>
              <a:path w="3087854" h="2783114">
                <a:moveTo>
                  <a:pt x="1745148" y="2505912"/>
                </a:moveTo>
                <a:lnTo>
                  <a:pt x="1790244" y="2505912"/>
                </a:lnTo>
                <a:cubicBezTo>
                  <a:pt x="1798504" y="2505912"/>
                  <a:pt x="1804252" y="2506953"/>
                  <a:pt x="1807489" y="2509037"/>
                </a:cubicBezTo>
                <a:cubicBezTo>
                  <a:pt x="1810726" y="2511121"/>
                  <a:pt x="1812344" y="2514804"/>
                  <a:pt x="1812344" y="2520088"/>
                </a:cubicBezTo>
                <a:cubicBezTo>
                  <a:pt x="1812344" y="2526041"/>
                  <a:pt x="1810038" y="2530022"/>
                  <a:pt x="1805424" y="2532031"/>
                </a:cubicBezTo>
                <a:cubicBezTo>
                  <a:pt x="1802150" y="2533519"/>
                  <a:pt x="1797090" y="2534263"/>
                  <a:pt x="1790244" y="2534263"/>
                </a:cubicBezTo>
                <a:lnTo>
                  <a:pt x="1745148" y="2534263"/>
                </a:lnTo>
                <a:close/>
                <a:moveTo>
                  <a:pt x="1930979" y="2504237"/>
                </a:moveTo>
                <a:cubicBezTo>
                  <a:pt x="1943869" y="2504386"/>
                  <a:pt x="1954413" y="2508516"/>
                  <a:pt x="1962610" y="2516627"/>
                </a:cubicBezTo>
                <a:cubicBezTo>
                  <a:pt x="1970135" y="2524143"/>
                  <a:pt x="1973898" y="2534040"/>
                  <a:pt x="1973898" y="2546319"/>
                </a:cubicBezTo>
                <a:cubicBezTo>
                  <a:pt x="1973898" y="2557629"/>
                  <a:pt x="1970135" y="2567117"/>
                  <a:pt x="1962610" y="2574782"/>
                </a:cubicBezTo>
                <a:cubicBezTo>
                  <a:pt x="1954487" y="2583116"/>
                  <a:pt x="1943981" y="2587283"/>
                  <a:pt x="1931091" y="2587283"/>
                </a:cubicBezTo>
                <a:cubicBezTo>
                  <a:pt x="1918126" y="2587283"/>
                  <a:pt x="1907583" y="2583116"/>
                  <a:pt x="1899460" y="2574782"/>
                </a:cubicBezTo>
                <a:cubicBezTo>
                  <a:pt x="1891935" y="2567043"/>
                  <a:pt x="1888172" y="2557369"/>
                  <a:pt x="1888172" y="2545760"/>
                </a:cubicBezTo>
                <a:cubicBezTo>
                  <a:pt x="1888172" y="2534077"/>
                  <a:pt x="1891935" y="2524366"/>
                  <a:pt x="1899460" y="2516627"/>
                </a:cubicBezTo>
                <a:cubicBezTo>
                  <a:pt x="1907583" y="2508367"/>
                  <a:pt x="1918089" y="2504237"/>
                  <a:pt x="1930979" y="2504237"/>
                </a:cubicBezTo>
                <a:close/>
                <a:moveTo>
                  <a:pt x="1708090" y="2483253"/>
                </a:moveTo>
                <a:lnTo>
                  <a:pt x="1708090" y="2486378"/>
                </a:lnTo>
                <a:cubicBezTo>
                  <a:pt x="1710769" y="2487197"/>
                  <a:pt x="1712630" y="2488201"/>
                  <a:pt x="1713671" y="2489392"/>
                </a:cubicBezTo>
                <a:cubicBezTo>
                  <a:pt x="1714713" y="2490582"/>
                  <a:pt x="1715234" y="2492331"/>
                  <a:pt x="1715234" y="2494638"/>
                </a:cubicBezTo>
                <a:lnTo>
                  <a:pt x="1715234" y="2596883"/>
                </a:lnTo>
                <a:cubicBezTo>
                  <a:pt x="1715234" y="2599190"/>
                  <a:pt x="1714695" y="2600976"/>
                  <a:pt x="1713616" y="2602241"/>
                </a:cubicBezTo>
                <a:cubicBezTo>
                  <a:pt x="1712537" y="2603506"/>
                  <a:pt x="1710695" y="2604473"/>
                  <a:pt x="1708090" y="2605143"/>
                </a:cubicBezTo>
                <a:lnTo>
                  <a:pt x="1708090" y="2608268"/>
                </a:lnTo>
                <a:lnTo>
                  <a:pt x="1752292" y="2608268"/>
                </a:lnTo>
                <a:lnTo>
                  <a:pt x="1752292" y="2605143"/>
                </a:lnTo>
                <a:cubicBezTo>
                  <a:pt x="1749613" y="2604327"/>
                  <a:pt x="1747753" y="2603306"/>
                  <a:pt x="1746711" y="2602081"/>
                </a:cubicBezTo>
                <a:cubicBezTo>
                  <a:pt x="1745670" y="2600856"/>
                  <a:pt x="1745148" y="2599093"/>
                  <a:pt x="1745148" y="2596790"/>
                </a:cubicBezTo>
                <a:lnTo>
                  <a:pt x="1745148" y="2556923"/>
                </a:lnTo>
                <a:lnTo>
                  <a:pt x="1775093" y="2556923"/>
                </a:lnTo>
                <a:lnTo>
                  <a:pt x="1800066" y="2592671"/>
                </a:lnTo>
                <a:cubicBezTo>
                  <a:pt x="1802453" y="2596011"/>
                  <a:pt x="1803647" y="2598498"/>
                  <a:pt x="1803647" y="2600132"/>
                </a:cubicBezTo>
                <a:cubicBezTo>
                  <a:pt x="1803647" y="2602433"/>
                  <a:pt x="1801709" y="2604103"/>
                  <a:pt x="1797834" y="2605143"/>
                </a:cubicBezTo>
                <a:lnTo>
                  <a:pt x="1797834" y="2608268"/>
                </a:lnTo>
                <a:lnTo>
                  <a:pt x="1850407" y="2608268"/>
                </a:lnTo>
                <a:lnTo>
                  <a:pt x="1850407" y="2605143"/>
                </a:lnTo>
                <a:cubicBezTo>
                  <a:pt x="1847133" y="2604549"/>
                  <a:pt x="1844212" y="2603157"/>
                  <a:pt x="1841645" y="2600967"/>
                </a:cubicBezTo>
                <a:cubicBezTo>
                  <a:pt x="1839078" y="2598777"/>
                  <a:pt x="1835636" y="2594638"/>
                  <a:pt x="1831320" y="2588550"/>
                </a:cubicBezTo>
                <a:lnTo>
                  <a:pt x="1807656" y="2555583"/>
                </a:lnTo>
                <a:cubicBezTo>
                  <a:pt x="1820009" y="2553053"/>
                  <a:pt x="1828957" y="2548942"/>
                  <a:pt x="1834501" y="2543249"/>
                </a:cubicBezTo>
                <a:cubicBezTo>
                  <a:pt x="1840045" y="2537556"/>
                  <a:pt x="1842817" y="2529650"/>
                  <a:pt x="1842817" y="2519529"/>
                </a:cubicBezTo>
                <a:cubicBezTo>
                  <a:pt x="1842817" y="2506209"/>
                  <a:pt x="1838315" y="2496610"/>
                  <a:pt x="1829311" y="2490731"/>
                </a:cubicBezTo>
                <a:cubicBezTo>
                  <a:pt x="1824920" y="2487903"/>
                  <a:pt x="1819935" y="2485950"/>
                  <a:pt x="1814354" y="2484871"/>
                </a:cubicBezTo>
                <a:cubicBezTo>
                  <a:pt x="1808773" y="2483792"/>
                  <a:pt x="1800662" y="2483253"/>
                  <a:pt x="1790020" y="2483253"/>
                </a:cubicBezTo>
                <a:close/>
                <a:moveTo>
                  <a:pt x="1543710" y="2483253"/>
                </a:moveTo>
                <a:lnTo>
                  <a:pt x="1543710" y="2486378"/>
                </a:lnTo>
                <a:cubicBezTo>
                  <a:pt x="1546389" y="2487197"/>
                  <a:pt x="1548249" y="2488201"/>
                  <a:pt x="1549291" y="2489392"/>
                </a:cubicBezTo>
                <a:cubicBezTo>
                  <a:pt x="1550333" y="2490582"/>
                  <a:pt x="1550853" y="2492331"/>
                  <a:pt x="1550853" y="2494638"/>
                </a:cubicBezTo>
                <a:lnTo>
                  <a:pt x="1550853" y="2560829"/>
                </a:lnTo>
                <a:cubicBezTo>
                  <a:pt x="1550853" y="2570875"/>
                  <a:pt x="1552193" y="2579247"/>
                  <a:pt x="1554872" y="2585944"/>
                </a:cubicBezTo>
                <a:cubicBezTo>
                  <a:pt x="1557774" y="2593237"/>
                  <a:pt x="1563169" y="2598855"/>
                  <a:pt x="1571057" y="2602799"/>
                </a:cubicBezTo>
                <a:cubicBezTo>
                  <a:pt x="1581996" y="2608231"/>
                  <a:pt x="1596358" y="2610947"/>
                  <a:pt x="1614143" y="2610947"/>
                </a:cubicBezTo>
                <a:cubicBezTo>
                  <a:pt x="1640708" y="2610947"/>
                  <a:pt x="1658791" y="2605329"/>
                  <a:pt x="1668390" y="2594092"/>
                </a:cubicBezTo>
                <a:cubicBezTo>
                  <a:pt x="1674344" y="2587023"/>
                  <a:pt x="1677320" y="2575935"/>
                  <a:pt x="1677320" y="2560829"/>
                </a:cubicBezTo>
                <a:lnTo>
                  <a:pt x="1677320" y="2494638"/>
                </a:lnTo>
                <a:cubicBezTo>
                  <a:pt x="1677320" y="2492331"/>
                  <a:pt x="1677841" y="2490564"/>
                  <a:pt x="1678883" y="2489336"/>
                </a:cubicBezTo>
                <a:cubicBezTo>
                  <a:pt x="1679925" y="2488108"/>
                  <a:pt x="1681785" y="2487122"/>
                  <a:pt x="1684464" y="2486378"/>
                </a:cubicBezTo>
                <a:lnTo>
                  <a:pt x="1684464" y="2483253"/>
                </a:lnTo>
                <a:lnTo>
                  <a:pt x="1642829" y="2483253"/>
                </a:lnTo>
                <a:lnTo>
                  <a:pt x="1642829" y="2486378"/>
                </a:lnTo>
                <a:cubicBezTo>
                  <a:pt x="1645583" y="2487197"/>
                  <a:pt x="1647462" y="2488201"/>
                  <a:pt x="1648466" y="2489392"/>
                </a:cubicBezTo>
                <a:cubicBezTo>
                  <a:pt x="1649471" y="2490582"/>
                  <a:pt x="1649973" y="2492331"/>
                  <a:pt x="1649973" y="2494638"/>
                </a:cubicBezTo>
                <a:lnTo>
                  <a:pt x="1649973" y="2554802"/>
                </a:lnTo>
                <a:cubicBezTo>
                  <a:pt x="1649973" y="2561797"/>
                  <a:pt x="1649378" y="2567154"/>
                  <a:pt x="1648187" y="2570875"/>
                </a:cubicBezTo>
                <a:cubicBezTo>
                  <a:pt x="1646996" y="2574596"/>
                  <a:pt x="1644913" y="2577647"/>
                  <a:pt x="1641936" y="2580028"/>
                </a:cubicBezTo>
                <a:cubicBezTo>
                  <a:pt x="1635834" y="2584865"/>
                  <a:pt x="1627016" y="2587283"/>
                  <a:pt x="1615482" y="2587283"/>
                </a:cubicBezTo>
                <a:cubicBezTo>
                  <a:pt x="1603948" y="2587283"/>
                  <a:pt x="1595130" y="2584865"/>
                  <a:pt x="1589028" y="2580028"/>
                </a:cubicBezTo>
                <a:cubicBezTo>
                  <a:pt x="1585977" y="2577647"/>
                  <a:pt x="1583838" y="2574596"/>
                  <a:pt x="1582610" y="2570875"/>
                </a:cubicBezTo>
                <a:cubicBezTo>
                  <a:pt x="1581382" y="2567154"/>
                  <a:pt x="1580768" y="2561797"/>
                  <a:pt x="1580768" y="2554802"/>
                </a:cubicBezTo>
                <a:lnTo>
                  <a:pt x="1580768" y="2494638"/>
                </a:lnTo>
                <a:cubicBezTo>
                  <a:pt x="1580768" y="2492331"/>
                  <a:pt x="1581281" y="2490564"/>
                  <a:pt x="1582306" y="2489336"/>
                </a:cubicBezTo>
                <a:cubicBezTo>
                  <a:pt x="1583332" y="2488108"/>
                  <a:pt x="1585200" y="2487122"/>
                  <a:pt x="1587912" y="2486378"/>
                </a:cubicBezTo>
                <a:lnTo>
                  <a:pt x="1587912" y="2483253"/>
                </a:lnTo>
                <a:close/>
                <a:moveTo>
                  <a:pt x="1248435" y="2483253"/>
                </a:moveTo>
                <a:lnTo>
                  <a:pt x="1248435" y="2486378"/>
                </a:lnTo>
                <a:cubicBezTo>
                  <a:pt x="1251114" y="2487197"/>
                  <a:pt x="1252974" y="2488201"/>
                  <a:pt x="1254016" y="2489392"/>
                </a:cubicBezTo>
                <a:cubicBezTo>
                  <a:pt x="1255058" y="2490582"/>
                  <a:pt x="1255578" y="2492331"/>
                  <a:pt x="1255578" y="2494638"/>
                </a:cubicBezTo>
                <a:lnTo>
                  <a:pt x="1255578" y="2560829"/>
                </a:lnTo>
                <a:cubicBezTo>
                  <a:pt x="1255578" y="2570875"/>
                  <a:pt x="1256918" y="2579247"/>
                  <a:pt x="1259597" y="2585944"/>
                </a:cubicBezTo>
                <a:cubicBezTo>
                  <a:pt x="1262499" y="2593237"/>
                  <a:pt x="1267894" y="2598855"/>
                  <a:pt x="1275782" y="2602799"/>
                </a:cubicBezTo>
                <a:cubicBezTo>
                  <a:pt x="1286721" y="2608231"/>
                  <a:pt x="1301083" y="2610947"/>
                  <a:pt x="1318868" y="2610947"/>
                </a:cubicBezTo>
                <a:cubicBezTo>
                  <a:pt x="1345433" y="2610947"/>
                  <a:pt x="1363516" y="2605329"/>
                  <a:pt x="1373115" y="2594092"/>
                </a:cubicBezTo>
                <a:cubicBezTo>
                  <a:pt x="1379069" y="2587023"/>
                  <a:pt x="1382045" y="2575935"/>
                  <a:pt x="1382045" y="2560829"/>
                </a:cubicBezTo>
                <a:lnTo>
                  <a:pt x="1382045" y="2494638"/>
                </a:lnTo>
                <a:cubicBezTo>
                  <a:pt x="1382045" y="2492331"/>
                  <a:pt x="1382566" y="2490564"/>
                  <a:pt x="1383608" y="2489336"/>
                </a:cubicBezTo>
                <a:cubicBezTo>
                  <a:pt x="1384650" y="2488108"/>
                  <a:pt x="1386510" y="2487122"/>
                  <a:pt x="1389189" y="2486378"/>
                </a:cubicBezTo>
                <a:lnTo>
                  <a:pt x="1389189" y="2483253"/>
                </a:lnTo>
                <a:lnTo>
                  <a:pt x="1347554" y="2483253"/>
                </a:lnTo>
                <a:lnTo>
                  <a:pt x="1347554" y="2486378"/>
                </a:lnTo>
                <a:cubicBezTo>
                  <a:pt x="1350308" y="2487197"/>
                  <a:pt x="1352186" y="2488201"/>
                  <a:pt x="1353191" y="2489392"/>
                </a:cubicBezTo>
                <a:cubicBezTo>
                  <a:pt x="1354196" y="2490582"/>
                  <a:pt x="1354698" y="2492331"/>
                  <a:pt x="1354698" y="2494638"/>
                </a:cubicBezTo>
                <a:lnTo>
                  <a:pt x="1354698" y="2554802"/>
                </a:lnTo>
                <a:cubicBezTo>
                  <a:pt x="1354698" y="2561797"/>
                  <a:pt x="1354103" y="2567154"/>
                  <a:pt x="1352912" y="2570875"/>
                </a:cubicBezTo>
                <a:cubicBezTo>
                  <a:pt x="1351721" y="2574596"/>
                  <a:pt x="1349638" y="2577647"/>
                  <a:pt x="1346661" y="2580028"/>
                </a:cubicBezTo>
                <a:cubicBezTo>
                  <a:pt x="1340559" y="2584865"/>
                  <a:pt x="1331741" y="2587283"/>
                  <a:pt x="1320207" y="2587283"/>
                </a:cubicBezTo>
                <a:cubicBezTo>
                  <a:pt x="1308673" y="2587283"/>
                  <a:pt x="1299855" y="2584865"/>
                  <a:pt x="1293753" y="2580028"/>
                </a:cubicBezTo>
                <a:cubicBezTo>
                  <a:pt x="1290702" y="2577647"/>
                  <a:pt x="1288562" y="2574596"/>
                  <a:pt x="1287335" y="2570875"/>
                </a:cubicBezTo>
                <a:cubicBezTo>
                  <a:pt x="1286107" y="2567154"/>
                  <a:pt x="1285493" y="2561797"/>
                  <a:pt x="1285493" y="2554802"/>
                </a:cubicBezTo>
                <a:lnTo>
                  <a:pt x="1285493" y="2494638"/>
                </a:lnTo>
                <a:cubicBezTo>
                  <a:pt x="1285493" y="2492331"/>
                  <a:pt x="1286006" y="2490564"/>
                  <a:pt x="1287031" y="2489336"/>
                </a:cubicBezTo>
                <a:cubicBezTo>
                  <a:pt x="1288057" y="2488108"/>
                  <a:pt x="1289925" y="2487122"/>
                  <a:pt x="1292637" y="2486378"/>
                </a:cubicBezTo>
                <a:lnTo>
                  <a:pt x="1292637" y="2483253"/>
                </a:lnTo>
                <a:close/>
                <a:moveTo>
                  <a:pt x="1930868" y="2480574"/>
                </a:moveTo>
                <a:cubicBezTo>
                  <a:pt x="1911207" y="2480797"/>
                  <a:pt x="1894786" y="2485857"/>
                  <a:pt x="1881604" y="2495754"/>
                </a:cubicBezTo>
                <a:cubicBezTo>
                  <a:pt x="1865668" y="2507735"/>
                  <a:pt x="1857700" y="2524404"/>
                  <a:pt x="1857700" y="2545760"/>
                </a:cubicBezTo>
                <a:cubicBezTo>
                  <a:pt x="1857700" y="2566894"/>
                  <a:pt x="1865668" y="2583563"/>
                  <a:pt x="1881604" y="2595767"/>
                </a:cubicBezTo>
                <a:cubicBezTo>
                  <a:pt x="1894712" y="2605887"/>
                  <a:pt x="1911207" y="2610947"/>
                  <a:pt x="1931091" y="2610947"/>
                </a:cubicBezTo>
                <a:cubicBezTo>
                  <a:pt x="1950974" y="2610947"/>
                  <a:pt x="1967470" y="2605887"/>
                  <a:pt x="1980577" y="2595767"/>
                </a:cubicBezTo>
                <a:cubicBezTo>
                  <a:pt x="1996439" y="2583563"/>
                  <a:pt x="2004370" y="2567229"/>
                  <a:pt x="2004370" y="2546765"/>
                </a:cubicBezTo>
                <a:cubicBezTo>
                  <a:pt x="2004370" y="2524962"/>
                  <a:pt x="1996439" y="2507958"/>
                  <a:pt x="1980577" y="2495754"/>
                </a:cubicBezTo>
                <a:cubicBezTo>
                  <a:pt x="1967321" y="2485634"/>
                  <a:pt x="1950751" y="2480574"/>
                  <a:pt x="1930868" y="2480574"/>
                </a:cubicBezTo>
                <a:close/>
                <a:moveTo>
                  <a:pt x="1403662" y="2476109"/>
                </a:moveTo>
                <a:lnTo>
                  <a:pt x="1403662" y="2513055"/>
                </a:lnTo>
                <a:lnTo>
                  <a:pt x="1406676" y="2513055"/>
                </a:lnTo>
                <a:cubicBezTo>
                  <a:pt x="1407420" y="2510417"/>
                  <a:pt x="1408406" y="2508567"/>
                  <a:pt x="1409634" y="2507505"/>
                </a:cubicBezTo>
                <a:cubicBezTo>
                  <a:pt x="1410862" y="2506443"/>
                  <a:pt x="1412666" y="2505912"/>
                  <a:pt x="1415048" y="2505912"/>
                </a:cubicBezTo>
                <a:lnTo>
                  <a:pt x="1451883" y="2505912"/>
                </a:lnTo>
                <a:lnTo>
                  <a:pt x="1451883" y="2596883"/>
                </a:lnTo>
                <a:cubicBezTo>
                  <a:pt x="1451883" y="2599190"/>
                  <a:pt x="1451343" y="2600976"/>
                  <a:pt x="1450264" y="2602241"/>
                </a:cubicBezTo>
                <a:cubicBezTo>
                  <a:pt x="1449185" y="2603506"/>
                  <a:pt x="1447344" y="2604473"/>
                  <a:pt x="1444739" y="2605143"/>
                </a:cubicBezTo>
                <a:lnTo>
                  <a:pt x="1444739" y="2608268"/>
                </a:lnTo>
                <a:lnTo>
                  <a:pt x="1488941" y="2608268"/>
                </a:lnTo>
                <a:lnTo>
                  <a:pt x="1488941" y="2605143"/>
                </a:lnTo>
                <a:cubicBezTo>
                  <a:pt x="1486262" y="2604325"/>
                  <a:pt x="1484402" y="2603303"/>
                  <a:pt x="1483360" y="2602077"/>
                </a:cubicBezTo>
                <a:cubicBezTo>
                  <a:pt x="1482318" y="2600850"/>
                  <a:pt x="1481797" y="2599084"/>
                  <a:pt x="1481797" y="2596780"/>
                </a:cubicBezTo>
                <a:lnTo>
                  <a:pt x="1481797" y="2505912"/>
                </a:lnTo>
                <a:lnTo>
                  <a:pt x="1518632" y="2505912"/>
                </a:lnTo>
                <a:cubicBezTo>
                  <a:pt x="1521013" y="2505912"/>
                  <a:pt x="1522818" y="2506443"/>
                  <a:pt x="1524046" y="2507505"/>
                </a:cubicBezTo>
                <a:cubicBezTo>
                  <a:pt x="1525274" y="2508567"/>
                  <a:pt x="1526260" y="2510417"/>
                  <a:pt x="1527004" y="2513055"/>
                </a:cubicBezTo>
                <a:lnTo>
                  <a:pt x="1530018" y="2513055"/>
                </a:lnTo>
                <a:lnTo>
                  <a:pt x="1530018" y="2476109"/>
                </a:lnTo>
                <a:lnTo>
                  <a:pt x="1527004" y="2476109"/>
                </a:lnTo>
                <a:cubicBezTo>
                  <a:pt x="1526258" y="2478788"/>
                  <a:pt x="1525271" y="2480648"/>
                  <a:pt x="1524042" y="2481690"/>
                </a:cubicBezTo>
                <a:cubicBezTo>
                  <a:pt x="1522813" y="2482732"/>
                  <a:pt x="1521008" y="2483253"/>
                  <a:pt x="1518625" y="2483253"/>
                </a:cubicBezTo>
                <a:lnTo>
                  <a:pt x="1414943" y="2483253"/>
                </a:lnTo>
                <a:cubicBezTo>
                  <a:pt x="1412560" y="2483253"/>
                  <a:pt x="1410754" y="2482713"/>
                  <a:pt x="1409525" y="2481634"/>
                </a:cubicBezTo>
                <a:cubicBezTo>
                  <a:pt x="1408297" y="2480555"/>
                  <a:pt x="1407347" y="2478713"/>
                  <a:pt x="1406676" y="2476109"/>
                </a:cubicBezTo>
                <a:close/>
                <a:moveTo>
                  <a:pt x="1234631" y="2448762"/>
                </a:moveTo>
                <a:cubicBezTo>
                  <a:pt x="1233887" y="2451473"/>
                  <a:pt x="1232919" y="2453342"/>
                  <a:pt x="1231729" y="2454367"/>
                </a:cubicBezTo>
                <a:cubicBezTo>
                  <a:pt x="1230538" y="2455393"/>
                  <a:pt x="1228827" y="2455905"/>
                  <a:pt x="1226594" y="2455905"/>
                </a:cubicBezTo>
                <a:lnTo>
                  <a:pt x="1091756" y="2455905"/>
                </a:lnTo>
                <a:lnTo>
                  <a:pt x="1091756" y="2459477"/>
                </a:lnTo>
                <a:cubicBezTo>
                  <a:pt x="1094435" y="2460221"/>
                  <a:pt x="1096295" y="2461189"/>
                  <a:pt x="1097337" y="2462379"/>
                </a:cubicBezTo>
                <a:cubicBezTo>
                  <a:pt x="1098379" y="2463570"/>
                  <a:pt x="1098900" y="2465319"/>
                  <a:pt x="1098900" y="2467626"/>
                </a:cubicBezTo>
                <a:lnTo>
                  <a:pt x="1098900" y="2596548"/>
                </a:lnTo>
                <a:cubicBezTo>
                  <a:pt x="1098900" y="2598855"/>
                  <a:pt x="1098379" y="2600604"/>
                  <a:pt x="1097337" y="2601794"/>
                </a:cubicBezTo>
                <a:cubicBezTo>
                  <a:pt x="1096295" y="2602985"/>
                  <a:pt x="1094435" y="2603952"/>
                  <a:pt x="1091756" y="2604696"/>
                </a:cubicBezTo>
                <a:lnTo>
                  <a:pt x="1091756" y="2608268"/>
                </a:lnTo>
                <a:lnTo>
                  <a:pt x="1139306" y="2608268"/>
                </a:lnTo>
                <a:lnTo>
                  <a:pt x="1139306" y="2604696"/>
                </a:lnTo>
                <a:cubicBezTo>
                  <a:pt x="1136702" y="2604027"/>
                  <a:pt x="1134860" y="2603078"/>
                  <a:pt x="1133781" y="2601850"/>
                </a:cubicBezTo>
                <a:cubicBezTo>
                  <a:pt x="1132702" y="2600622"/>
                  <a:pt x="1132163" y="2598855"/>
                  <a:pt x="1132163" y="2596548"/>
                </a:cubicBezTo>
                <a:lnTo>
                  <a:pt x="1132163" y="2541630"/>
                </a:lnTo>
                <a:lnTo>
                  <a:pt x="1193889" y="2541630"/>
                </a:lnTo>
                <a:cubicBezTo>
                  <a:pt x="1196196" y="2541630"/>
                  <a:pt x="1197945" y="2542159"/>
                  <a:pt x="1199135" y="2543218"/>
                </a:cubicBezTo>
                <a:cubicBezTo>
                  <a:pt x="1200326" y="2544276"/>
                  <a:pt x="1201293" y="2546128"/>
                  <a:pt x="1202038" y="2548774"/>
                </a:cubicBezTo>
                <a:lnTo>
                  <a:pt x="1205609" y="2548774"/>
                </a:lnTo>
                <a:lnTo>
                  <a:pt x="1205609" y="2510265"/>
                </a:lnTo>
                <a:lnTo>
                  <a:pt x="1202038" y="2510265"/>
                </a:lnTo>
                <a:cubicBezTo>
                  <a:pt x="1201293" y="2512903"/>
                  <a:pt x="1200326" y="2514753"/>
                  <a:pt x="1199135" y="2515815"/>
                </a:cubicBezTo>
                <a:cubicBezTo>
                  <a:pt x="1197945" y="2516878"/>
                  <a:pt x="1196196" y="2517409"/>
                  <a:pt x="1193889" y="2517409"/>
                </a:cubicBezTo>
                <a:lnTo>
                  <a:pt x="1132163" y="2517409"/>
                </a:lnTo>
                <a:lnTo>
                  <a:pt x="1132163" y="2481020"/>
                </a:lnTo>
                <a:lnTo>
                  <a:pt x="1226594" y="2481020"/>
                </a:lnTo>
                <a:cubicBezTo>
                  <a:pt x="1228827" y="2481020"/>
                  <a:pt x="1230538" y="2481530"/>
                  <a:pt x="1231729" y="2482551"/>
                </a:cubicBezTo>
                <a:cubicBezTo>
                  <a:pt x="1232919" y="2483571"/>
                  <a:pt x="1233887" y="2485442"/>
                  <a:pt x="1234631" y="2488164"/>
                </a:cubicBezTo>
                <a:lnTo>
                  <a:pt x="1238203" y="2488164"/>
                </a:lnTo>
                <a:lnTo>
                  <a:pt x="1238203" y="2448762"/>
                </a:lnTo>
                <a:close/>
                <a:moveTo>
                  <a:pt x="1440349" y="2286093"/>
                </a:moveTo>
                <a:lnTo>
                  <a:pt x="1486895" y="2286093"/>
                </a:lnTo>
                <a:cubicBezTo>
                  <a:pt x="1501926" y="2286093"/>
                  <a:pt x="1509442" y="2291562"/>
                  <a:pt x="1509442" y="2302501"/>
                </a:cubicBezTo>
                <a:cubicBezTo>
                  <a:pt x="1509442" y="2313440"/>
                  <a:pt x="1501926" y="2318909"/>
                  <a:pt x="1486895" y="2318909"/>
                </a:cubicBezTo>
                <a:lnTo>
                  <a:pt x="1440349" y="2318909"/>
                </a:lnTo>
                <a:close/>
                <a:moveTo>
                  <a:pt x="1620936" y="2252580"/>
                </a:moveTo>
                <a:lnTo>
                  <a:pt x="1641410" y="2292790"/>
                </a:lnTo>
                <a:lnTo>
                  <a:pt x="1601450" y="2292790"/>
                </a:lnTo>
                <a:close/>
                <a:moveTo>
                  <a:pt x="1306611" y="2252580"/>
                </a:moveTo>
                <a:lnTo>
                  <a:pt x="1327085" y="2292790"/>
                </a:lnTo>
                <a:lnTo>
                  <a:pt x="1287125" y="2292790"/>
                </a:lnTo>
                <a:close/>
                <a:moveTo>
                  <a:pt x="1440349" y="2239212"/>
                </a:moveTo>
                <a:lnTo>
                  <a:pt x="1485778" y="2239212"/>
                </a:lnTo>
                <a:cubicBezTo>
                  <a:pt x="1492996" y="2239212"/>
                  <a:pt x="1498075" y="2240123"/>
                  <a:pt x="1501015" y="2241946"/>
                </a:cubicBezTo>
                <a:cubicBezTo>
                  <a:pt x="1503954" y="2243770"/>
                  <a:pt x="1505424" y="2246876"/>
                  <a:pt x="1505424" y="2251267"/>
                </a:cubicBezTo>
                <a:cubicBezTo>
                  <a:pt x="1505424" y="2255732"/>
                  <a:pt x="1503935" y="2258876"/>
                  <a:pt x="1500959" y="2260699"/>
                </a:cubicBezTo>
                <a:cubicBezTo>
                  <a:pt x="1497982" y="2262522"/>
                  <a:pt x="1492922" y="2263433"/>
                  <a:pt x="1485778" y="2263433"/>
                </a:cubicBezTo>
                <a:lnTo>
                  <a:pt x="1440349" y="2263433"/>
                </a:lnTo>
                <a:close/>
                <a:moveTo>
                  <a:pt x="1116499" y="2239212"/>
                </a:moveTo>
                <a:lnTo>
                  <a:pt x="1161594" y="2239212"/>
                </a:lnTo>
                <a:cubicBezTo>
                  <a:pt x="1169853" y="2239212"/>
                  <a:pt x="1175602" y="2240253"/>
                  <a:pt x="1178839" y="2242337"/>
                </a:cubicBezTo>
                <a:cubicBezTo>
                  <a:pt x="1182076" y="2244421"/>
                  <a:pt x="1183694" y="2248104"/>
                  <a:pt x="1183694" y="2253388"/>
                </a:cubicBezTo>
                <a:cubicBezTo>
                  <a:pt x="1183694" y="2259341"/>
                  <a:pt x="1181388" y="2263322"/>
                  <a:pt x="1176774" y="2265331"/>
                </a:cubicBezTo>
                <a:cubicBezTo>
                  <a:pt x="1173500" y="2266819"/>
                  <a:pt x="1168440" y="2267563"/>
                  <a:pt x="1161594" y="2267563"/>
                </a:cubicBezTo>
                <a:lnTo>
                  <a:pt x="1116499" y="2267563"/>
                </a:lnTo>
                <a:close/>
                <a:moveTo>
                  <a:pt x="2083379" y="2237537"/>
                </a:moveTo>
                <a:cubicBezTo>
                  <a:pt x="2096269" y="2237686"/>
                  <a:pt x="2106813" y="2241816"/>
                  <a:pt x="2115010" y="2249927"/>
                </a:cubicBezTo>
                <a:cubicBezTo>
                  <a:pt x="2122535" y="2257443"/>
                  <a:pt x="2126298" y="2267340"/>
                  <a:pt x="2126298" y="2279619"/>
                </a:cubicBezTo>
                <a:cubicBezTo>
                  <a:pt x="2126298" y="2290929"/>
                  <a:pt x="2122535" y="2300417"/>
                  <a:pt x="2115010" y="2308082"/>
                </a:cubicBezTo>
                <a:cubicBezTo>
                  <a:pt x="2106887" y="2316416"/>
                  <a:pt x="2096381" y="2320583"/>
                  <a:pt x="2083491" y="2320583"/>
                </a:cubicBezTo>
                <a:cubicBezTo>
                  <a:pt x="2070526" y="2320583"/>
                  <a:pt x="2059983" y="2316416"/>
                  <a:pt x="2051860" y="2308082"/>
                </a:cubicBezTo>
                <a:cubicBezTo>
                  <a:pt x="2044335" y="2300343"/>
                  <a:pt x="2040572" y="2290669"/>
                  <a:pt x="2040572" y="2279060"/>
                </a:cubicBezTo>
                <a:cubicBezTo>
                  <a:pt x="2040572" y="2267377"/>
                  <a:pt x="2044335" y="2257666"/>
                  <a:pt x="2051860" y="2249927"/>
                </a:cubicBezTo>
                <a:cubicBezTo>
                  <a:pt x="2059983" y="2241667"/>
                  <a:pt x="2070489" y="2237537"/>
                  <a:pt x="2083379" y="2237537"/>
                </a:cubicBezTo>
                <a:close/>
                <a:moveTo>
                  <a:pt x="1850965" y="2216553"/>
                </a:moveTo>
                <a:lnTo>
                  <a:pt x="1850965" y="2219678"/>
                </a:lnTo>
                <a:cubicBezTo>
                  <a:pt x="1853644" y="2220497"/>
                  <a:pt x="1855505" y="2221501"/>
                  <a:pt x="1856546" y="2222692"/>
                </a:cubicBezTo>
                <a:cubicBezTo>
                  <a:pt x="1857588" y="2223882"/>
                  <a:pt x="1858109" y="2225631"/>
                  <a:pt x="1858109" y="2227938"/>
                </a:cubicBezTo>
                <a:lnTo>
                  <a:pt x="1858109" y="2330183"/>
                </a:lnTo>
                <a:cubicBezTo>
                  <a:pt x="1858109" y="2332490"/>
                  <a:pt x="1857570" y="2334276"/>
                  <a:pt x="1856491" y="2335541"/>
                </a:cubicBezTo>
                <a:cubicBezTo>
                  <a:pt x="1855412" y="2336806"/>
                  <a:pt x="1853570" y="2337773"/>
                  <a:pt x="1850965" y="2338443"/>
                </a:cubicBezTo>
                <a:lnTo>
                  <a:pt x="1850965" y="2341568"/>
                </a:lnTo>
                <a:lnTo>
                  <a:pt x="1895167" y="2341568"/>
                </a:lnTo>
                <a:lnTo>
                  <a:pt x="1895167" y="2338443"/>
                </a:lnTo>
                <a:cubicBezTo>
                  <a:pt x="1892488" y="2337624"/>
                  <a:pt x="1890628" y="2336601"/>
                  <a:pt x="1889586" y="2335373"/>
                </a:cubicBezTo>
                <a:cubicBezTo>
                  <a:pt x="1888544" y="2334145"/>
                  <a:pt x="1888024" y="2332378"/>
                  <a:pt x="1888024" y="2330071"/>
                </a:cubicBezTo>
                <a:lnTo>
                  <a:pt x="1888024" y="2287097"/>
                </a:lnTo>
                <a:lnTo>
                  <a:pt x="1957898" y="2287097"/>
                </a:lnTo>
                <a:lnTo>
                  <a:pt x="1957898" y="2330165"/>
                </a:lnTo>
                <a:cubicBezTo>
                  <a:pt x="1957898" y="2332477"/>
                  <a:pt x="1957359" y="2334267"/>
                  <a:pt x="1956280" y="2335535"/>
                </a:cubicBezTo>
                <a:cubicBezTo>
                  <a:pt x="1955201" y="2336803"/>
                  <a:pt x="1953359" y="2337772"/>
                  <a:pt x="1950755" y="2338443"/>
                </a:cubicBezTo>
                <a:lnTo>
                  <a:pt x="1950755" y="2341568"/>
                </a:lnTo>
                <a:lnTo>
                  <a:pt x="1994957" y="2341568"/>
                </a:lnTo>
                <a:lnTo>
                  <a:pt x="1994957" y="2338443"/>
                </a:lnTo>
                <a:cubicBezTo>
                  <a:pt x="1992278" y="2337625"/>
                  <a:pt x="1990417" y="2336603"/>
                  <a:pt x="1989376" y="2335377"/>
                </a:cubicBezTo>
                <a:cubicBezTo>
                  <a:pt x="1988334" y="2334150"/>
                  <a:pt x="1987813" y="2332384"/>
                  <a:pt x="1987813" y="2330080"/>
                </a:cubicBezTo>
                <a:lnTo>
                  <a:pt x="1987813" y="2227931"/>
                </a:lnTo>
                <a:cubicBezTo>
                  <a:pt x="1987813" y="2225625"/>
                  <a:pt x="1988334" y="2223859"/>
                  <a:pt x="1989376" y="2222632"/>
                </a:cubicBezTo>
                <a:cubicBezTo>
                  <a:pt x="1990417" y="2221406"/>
                  <a:pt x="1992278" y="2220421"/>
                  <a:pt x="1994957" y="2219678"/>
                </a:cubicBezTo>
                <a:lnTo>
                  <a:pt x="1994957" y="2216553"/>
                </a:lnTo>
                <a:lnTo>
                  <a:pt x="1950755" y="2216553"/>
                </a:lnTo>
                <a:lnTo>
                  <a:pt x="1950755" y="2219678"/>
                </a:lnTo>
                <a:cubicBezTo>
                  <a:pt x="1953508" y="2220494"/>
                  <a:pt x="1955387" y="2221496"/>
                  <a:pt x="1956392" y="2222684"/>
                </a:cubicBezTo>
                <a:cubicBezTo>
                  <a:pt x="1957396" y="2223872"/>
                  <a:pt x="1957898" y="2225616"/>
                  <a:pt x="1957898" y="2227917"/>
                </a:cubicBezTo>
                <a:lnTo>
                  <a:pt x="1957898" y="2264438"/>
                </a:lnTo>
                <a:lnTo>
                  <a:pt x="1888024" y="2264438"/>
                </a:lnTo>
                <a:lnTo>
                  <a:pt x="1888024" y="2227917"/>
                </a:lnTo>
                <a:cubicBezTo>
                  <a:pt x="1888024" y="2225616"/>
                  <a:pt x="1888544" y="2223853"/>
                  <a:pt x="1889586" y="2222628"/>
                </a:cubicBezTo>
                <a:cubicBezTo>
                  <a:pt x="1890628" y="2221403"/>
                  <a:pt x="1892488" y="2220420"/>
                  <a:pt x="1895167" y="2219678"/>
                </a:cubicBezTo>
                <a:lnTo>
                  <a:pt x="1895167" y="2216553"/>
                </a:lnTo>
                <a:close/>
                <a:moveTo>
                  <a:pt x="1717615" y="2216553"/>
                </a:moveTo>
                <a:lnTo>
                  <a:pt x="1717615" y="2219678"/>
                </a:lnTo>
                <a:cubicBezTo>
                  <a:pt x="1720294" y="2220497"/>
                  <a:pt x="1722155" y="2221501"/>
                  <a:pt x="1723196" y="2222692"/>
                </a:cubicBezTo>
                <a:cubicBezTo>
                  <a:pt x="1724238" y="2223882"/>
                  <a:pt x="1724759" y="2225631"/>
                  <a:pt x="1724759" y="2227938"/>
                </a:cubicBezTo>
                <a:lnTo>
                  <a:pt x="1724759" y="2330183"/>
                </a:lnTo>
                <a:cubicBezTo>
                  <a:pt x="1724759" y="2332490"/>
                  <a:pt x="1724220" y="2334276"/>
                  <a:pt x="1723141" y="2335541"/>
                </a:cubicBezTo>
                <a:cubicBezTo>
                  <a:pt x="1722062" y="2336806"/>
                  <a:pt x="1720220" y="2337773"/>
                  <a:pt x="1717615" y="2338443"/>
                </a:cubicBezTo>
                <a:lnTo>
                  <a:pt x="1717615" y="2341568"/>
                </a:lnTo>
                <a:lnTo>
                  <a:pt x="1824660" y="2341568"/>
                </a:lnTo>
                <a:cubicBezTo>
                  <a:pt x="1827041" y="2341568"/>
                  <a:pt x="1828846" y="2342089"/>
                  <a:pt x="1830074" y="2343131"/>
                </a:cubicBezTo>
                <a:cubicBezTo>
                  <a:pt x="1831302" y="2344173"/>
                  <a:pt x="1832287" y="2346033"/>
                  <a:pt x="1833032" y="2348712"/>
                </a:cubicBezTo>
                <a:lnTo>
                  <a:pt x="1836045" y="2348712"/>
                </a:lnTo>
                <a:lnTo>
                  <a:pt x="1836045" y="2311765"/>
                </a:lnTo>
                <a:lnTo>
                  <a:pt x="1833032" y="2311765"/>
                </a:lnTo>
                <a:cubicBezTo>
                  <a:pt x="1832213" y="2314477"/>
                  <a:pt x="1831208" y="2316345"/>
                  <a:pt x="1830018" y="2317371"/>
                </a:cubicBezTo>
                <a:cubicBezTo>
                  <a:pt x="1828827" y="2318396"/>
                  <a:pt x="1827041" y="2318909"/>
                  <a:pt x="1824660" y="2318909"/>
                </a:cubicBezTo>
                <a:lnTo>
                  <a:pt x="1754674" y="2318909"/>
                </a:lnTo>
                <a:lnTo>
                  <a:pt x="1754674" y="2227938"/>
                </a:lnTo>
                <a:cubicBezTo>
                  <a:pt x="1754674" y="2225631"/>
                  <a:pt x="1755194" y="2223864"/>
                  <a:pt x="1756236" y="2222636"/>
                </a:cubicBezTo>
                <a:cubicBezTo>
                  <a:pt x="1757278" y="2221408"/>
                  <a:pt x="1759138" y="2220422"/>
                  <a:pt x="1761817" y="2219678"/>
                </a:cubicBezTo>
                <a:lnTo>
                  <a:pt x="1761817" y="2216553"/>
                </a:lnTo>
                <a:close/>
                <a:moveTo>
                  <a:pt x="1598441" y="2216553"/>
                </a:moveTo>
                <a:lnTo>
                  <a:pt x="1598441" y="2219678"/>
                </a:lnTo>
                <a:cubicBezTo>
                  <a:pt x="1602608" y="2221390"/>
                  <a:pt x="1604692" y="2223771"/>
                  <a:pt x="1604692" y="2226822"/>
                </a:cubicBezTo>
                <a:cubicBezTo>
                  <a:pt x="1604692" y="2229426"/>
                  <a:pt x="1603836" y="2232477"/>
                  <a:pt x="1602125" y="2235975"/>
                </a:cubicBezTo>
                <a:lnTo>
                  <a:pt x="1556472" y="2328397"/>
                </a:lnTo>
                <a:cubicBezTo>
                  <a:pt x="1554611" y="2332118"/>
                  <a:pt x="1552993" y="2334611"/>
                  <a:pt x="1551616" y="2335876"/>
                </a:cubicBezTo>
                <a:cubicBezTo>
                  <a:pt x="1550240" y="2337141"/>
                  <a:pt x="1548137" y="2337996"/>
                  <a:pt x="1545310" y="2338443"/>
                </a:cubicBezTo>
                <a:lnTo>
                  <a:pt x="1545310" y="2341568"/>
                </a:lnTo>
                <a:lnTo>
                  <a:pt x="1591242" y="2341568"/>
                </a:lnTo>
                <a:lnTo>
                  <a:pt x="1591242" y="2338443"/>
                </a:lnTo>
                <a:cubicBezTo>
                  <a:pt x="1586478" y="2337475"/>
                  <a:pt x="1584096" y="2335206"/>
                  <a:pt x="1584096" y="2331634"/>
                </a:cubicBezTo>
                <a:cubicBezTo>
                  <a:pt x="1584096" y="2329774"/>
                  <a:pt x="1584878" y="2327206"/>
                  <a:pt x="1586440" y="2323932"/>
                </a:cubicBezTo>
                <a:lnTo>
                  <a:pt x="1592918" y="2310314"/>
                </a:lnTo>
                <a:lnTo>
                  <a:pt x="1650410" y="2310314"/>
                </a:lnTo>
                <a:lnTo>
                  <a:pt x="1657314" y="2323100"/>
                </a:lnTo>
                <a:cubicBezTo>
                  <a:pt x="1659175" y="2326509"/>
                  <a:pt x="1660105" y="2329363"/>
                  <a:pt x="1660105" y="2331660"/>
                </a:cubicBezTo>
                <a:cubicBezTo>
                  <a:pt x="1660105" y="2335367"/>
                  <a:pt x="1657689" y="2337628"/>
                  <a:pt x="1652856" y="2338443"/>
                </a:cubicBezTo>
                <a:lnTo>
                  <a:pt x="1652856" y="2341568"/>
                </a:lnTo>
                <a:lnTo>
                  <a:pt x="1703923" y="2341568"/>
                </a:lnTo>
                <a:lnTo>
                  <a:pt x="1703923" y="2338443"/>
                </a:lnTo>
                <a:cubicBezTo>
                  <a:pt x="1700872" y="2337853"/>
                  <a:pt x="1698603" y="2336839"/>
                  <a:pt x="1697114" y="2335401"/>
                </a:cubicBezTo>
                <a:cubicBezTo>
                  <a:pt x="1695626" y="2333963"/>
                  <a:pt x="1693580" y="2330810"/>
                  <a:pt x="1690975" y="2325941"/>
                </a:cubicBezTo>
                <a:lnTo>
                  <a:pt x="1643648" y="2236310"/>
                </a:lnTo>
                <a:cubicBezTo>
                  <a:pt x="1641787" y="2232738"/>
                  <a:pt x="1640857" y="2229724"/>
                  <a:pt x="1640857" y="2227268"/>
                </a:cubicBezTo>
                <a:cubicBezTo>
                  <a:pt x="1640857" y="2223845"/>
                  <a:pt x="1642904" y="2221315"/>
                  <a:pt x="1646996" y="2219678"/>
                </a:cubicBezTo>
                <a:lnTo>
                  <a:pt x="1646996" y="2216553"/>
                </a:lnTo>
                <a:close/>
                <a:moveTo>
                  <a:pt x="1403290" y="2216553"/>
                </a:moveTo>
                <a:lnTo>
                  <a:pt x="1403290" y="2219678"/>
                </a:lnTo>
                <a:cubicBezTo>
                  <a:pt x="1405969" y="2220497"/>
                  <a:pt x="1407830" y="2221501"/>
                  <a:pt x="1408872" y="2222692"/>
                </a:cubicBezTo>
                <a:cubicBezTo>
                  <a:pt x="1409913" y="2223882"/>
                  <a:pt x="1410434" y="2225631"/>
                  <a:pt x="1410434" y="2227938"/>
                </a:cubicBezTo>
                <a:lnTo>
                  <a:pt x="1410434" y="2330183"/>
                </a:lnTo>
                <a:cubicBezTo>
                  <a:pt x="1410434" y="2332490"/>
                  <a:pt x="1409895" y="2334276"/>
                  <a:pt x="1408816" y="2335541"/>
                </a:cubicBezTo>
                <a:cubicBezTo>
                  <a:pt x="1407737" y="2336806"/>
                  <a:pt x="1405895" y="2337773"/>
                  <a:pt x="1403290" y="2338443"/>
                </a:cubicBezTo>
                <a:lnTo>
                  <a:pt x="1403290" y="2341568"/>
                </a:lnTo>
                <a:lnTo>
                  <a:pt x="1492252" y="2341568"/>
                </a:lnTo>
                <a:cubicBezTo>
                  <a:pt x="1506614" y="2341568"/>
                  <a:pt x="1517888" y="2338629"/>
                  <a:pt x="1526074" y="2332750"/>
                </a:cubicBezTo>
                <a:cubicBezTo>
                  <a:pt x="1535301" y="2326127"/>
                  <a:pt x="1539915" y="2316714"/>
                  <a:pt x="1539915" y="2304510"/>
                </a:cubicBezTo>
                <a:cubicBezTo>
                  <a:pt x="1539915" y="2295432"/>
                  <a:pt x="1537198" y="2288213"/>
                  <a:pt x="1531766" y="2282856"/>
                </a:cubicBezTo>
                <a:cubicBezTo>
                  <a:pt x="1528864" y="2280028"/>
                  <a:pt x="1524325" y="2277200"/>
                  <a:pt x="1518149" y="2274372"/>
                </a:cubicBezTo>
                <a:cubicBezTo>
                  <a:pt x="1524697" y="2270800"/>
                  <a:pt x="1529292" y="2267117"/>
                  <a:pt x="1531934" y="2263322"/>
                </a:cubicBezTo>
                <a:cubicBezTo>
                  <a:pt x="1534575" y="2259527"/>
                  <a:pt x="1535896" y="2254653"/>
                  <a:pt x="1535896" y="2248699"/>
                </a:cubicBezTo>
                <a:cubicBezTo>
                  <a:pt x="1535896" y="2238579"/>
                  <a:pt x="1532101" y="2230617"/>
                  <a:pt x="1524511" y="2224813"/>
                </a:cubicBezTo>
                <a:cubicBezTo>
                  <a:pt x="1517367" y="2219306"/>
                  <a:pt x="1506131" y="2216553"/>
                  <a:pt x="1490801" y="2216553"/>
                </a:cubicBezTo>
                <a:close/>
                <a:moveTo>
                  <a:pt x="1284116" y="2216553"/>
                </a:moveTo>
                <a:lnTo>
                  <a:pt x="1284116" y="2219678"/>
                </a:lnTo>
                <a:cubicBezTo>
                  <a:pt x="1288283" y="2221390"/>
                  <a:pt x="1290367" y="2223771"/>
                  <a:pt x="1290367" y="2226822"/>
                </a:cubicBezTo>
                <a:cubicBezTo>
                  <a:pt x="1290367" y="2229426"/>
                  <a:pt x="1289511" y="2232477"/>
                  <a:pt x="1287800" y="2235975"/>
                </a:cubicBezTo>
                <a:lnTo>
                  <a:pt x="1242147" y="2328397"/>
                </a:lnTo>
                <a:cubicBezTo>
                  <a:pt x="1240286" y="2332118"/>
                  <a:pt x="1238668" y="2334611"/>
                  <a:pt x="1237291" y="2335876"/>
                </a:cubicBezTo>
                <a:cubicBezTo>
                  <a:pt x="1235914" y="2337141"/>
                  <a:pt x="1233812" y="2337996"/>
                  <a:pt x="1230985" y="2338443"/>
                </a:cubicBezTo>
                <a:lnTo>
                  <a:pt x="1230985" y="2341568"/>
                </a:lnTo>
                <a:lnTo>
                  <a:pt x="1276917" y="2341568"/>
                </a:lnTo>
                <a:lnTo>
                  <a:pt x="1276917" y="2338443"/>
                </a:lnTo>
                <a:cubicBezTo>
                  <a:pt x="1272153" y="2337475"/>
                  <a:pt x="1269771" y="2335206"/>
                  <a:pt x="1269771" y="2331634"/>
                </a:cubicBezTo>
                <a:cubicBezTo>
                  <a:pt x="1269771" y="2329774"/>
                  <a:pt x="1270552" y="2327206"/>
                  <a:pt x="1272115" y="2323932"/>
                </a:cubicBezTo>
                <a:lnTo>
                  <a:pt x="1278593" y="2310314"/>
                </a:lnTo>
                <a:lnTo>
                  <a:pt x="1336085" y="2310314"/>
                </a:lnTo>
                <a:lnTo>
                  <a:pt x="1342989" y="2323100"/>
                </a:lnTo>
                <a:cubicBezTo>
                  <a:pt x="1344850" y="2326509"/>
                  <a:pt x="1345780" y="2329363"/>
                  <a:pt x="1345780" y="2331660"/>
                </a:cubicBezTo>
                <a:cubicBezTo>
                  <a:pt x="1345780" y="2335367"/>
                  <a:pt x="1343364" y="2337628"/>
                  <a:pt x="1338532" y="2338443"/>
                </a:cubicBezTo>
                <a:lnTo>
                  <a:pt x="1338532" y="2341568"/>
                </a:lnTo>
                <a:lnTo>
                  <a:pt x="1389598" y="2341568"/>
                </a:lnTo>
                <a:lnTo>
                  <a:pt x="1389598" y="2338443"/>
                </a:lnTo>
                <a:cubicBezTo>
                  <a:pt x="1386547" y="2337853"/>
                  <a:pt x="1384278" y="2336839"/>
                  <a:pt x="1382789" y="2335401"/>
                </a:cubicBezTo>
                <a:cubicBezTo>
                  <a:pt x="1381301" y="2333963"/>
                  <a:pt x="1379255" y="2330810"/>
                  <a:pt x="1376650" y="2325941"/>
                </a:cubicBezTo>
                <a:lnTo>
                  <a:pt x="1329323" y="2236310"/>
                </a:lnTo>
                <a:cubicBezTo>
                  <a:pt x="1327462" y="2232738"/>
                  <a:pt x="1326532" y="2229724"/>
                  <a:pt x="1326532" y="2227268"/>
                </a:cubicBezTo>
                <a:cubicBezTo>
                  <a:pt x="1326532" y="2223845"/>
                  <a:pt x="1328579" y="2221315"/>
                  <a:pt x="1332672" y="2219678"/>
                </a:cubicBezTo>
                <a:lnTo>
                  <a:pt x="1332672" y="2216553"/>
                </a:lnTo>
                <a:close/>
                <a:moveTo>
                  <a:pt x="1079440" y="2216553"/>
                </a:moveTo>
                <a:lnTo>
                  <a:pt x="1079440" y="2219678"/>
                </a:lnTo>
                <a:cubicBezTo>
                  <a:pt x="1082119" y="2220497"/>
                  <a:pt x="1083980" y="2221501"/>
                  <a:pt x="1085021" y="2222692"/>
                </a:cubicBezTo>
                <a:cubicBezTo>
                  <a:pt x="1086063" y="2223882"/>
                  <a:pt x="1086584" y="2225631"/>
                  <a:pt x="1086584" y="2227938"/>
                </a:cubicBezTo>
                <a:lnTo>
                  <a:pt x="1086584" y="2330183"/>
                </a:lnTo>
                <a:cubicBezTo>
                  <a:pt x="1086584" y="2332490"/>
                  <a:pt x="1086045" y="2334276"/>
                  <a:pt x="1084966" y="2335541"/>
                </a:cubicBezTo>
                <a:cubicBezTo>
                  <a:pt x="1083887" y="2336806"/>
                  <a:pt x="1082045" y="2337773"/>
                  <a:pt x="1079440" y="2338443"/>
                </a:cubicBezTo>
                <a:lnTo>
                  <a:pt x="1079440" y="2341568"/>
                </a:lnTo>
                <a:lnTo>
                  <a:pt x="1123642" y="2341568"/>
                </a:lnTo>
                <a:lnTo>
                  <a:pt x="1123642" y="2338443"/>
                </a:lnTo>
                <a:cubicBezTo>
                  <a:pt x="1120963" y="2337627"/>
                  <a:pt x="1119103" y="2336606"/>
                  <a:pt x="1118061" y="2335381"/>
                </a:cubicBezTo>
                <a:cubicBezTo>
                  <a:pt x="1117020" y="2334156"/>
                  <a:pt x="1116499" y="2332393"/>
                  <a:pt x="1116499" y="2330090"/>
                </a:cubicBezTo>
                <a:lnTo>
                  <a:pt x="1116499" y="2290223"/>
                </a:lnTo>
                <a:lnTo>
                  <a:pt x="1146443" y="2290223"/>
                </a:lnTo>
                <a:lnTo>
                  <a:pt x="1171416" y="2325971"/>
                </a:lnTo>
                <a:cubicBezTo>
                  <a:pt x="1173803" y="2329311"/>
                  <a:pt x="1174997" y="2331798"/>
                  <a:pt x="1174997" y="2333432"/>
                </a:cubicBezTo>
                <a:cubicBezTo>
                  <a:pt x="1174997" y="2335733"/>
                  <a:pt x="1173059" y="2337403"/>
                  <a:pt x="1169184" y="2338443"/>
                </a:cubicBezTo>
                <a:lnTo>
                  <a:pt x="1169184" y="2341568"/>
                </a:lnTo>
                <a:lnTo>
                  <a:pt x="1221757" y="2341568"/>
                </a:lnTo>
                <a:lnTo>
                  <a:pt x="1221757" y="2338443"/>
                </a:lnTo>
                <a:cubicBezTo>
                  <a:pt x="1218483" y="2337849"/>
                  <a:pt x="1215562" y="2336457"/>
                  <a:pt x="1212995" y="2334267"/>
                </a:cubicBezTo>
                <a:cubicBezTo>
                  <a:pt x="1210428" y="2332077"/>
                  <a:pt x="1206986" y="2327938"/>
                  <a:pt x="1202670" y="2321850"/>
                </a:cubicBezTo>
                <a:lnTo>
                  <a:pt x="1179006" y="2288883"/>
                </a:lnTo>
                <a:cubicBezTo>
                  <a:pt x="1191359" y="2286353"/>
                  <a:pt x="1200307" y="2282242"/>
                  <a:pt x="1205851" y="2276549"/>
                </a:cubicBezTo>
                <a:cubicBezTo>
                  <a:pt x="1211395" y="2270856"/>
                  <a:pt x="1214167" y="2262950"/>
                  <a:pt x="1214167" y="2252829"/>
                </a:cubicBezTo>
                <a:cubicBezTo>
                  <a:pt x="1214167" y="2239509"/>
                  <a:pt x="1209665" y="2229910"/>
                  <a:pt x="1200661" y="2224031"/>
                </a:cubicBezTo>
                <a:cubicBezTo>
                  <a:pt x="1196270" y="2221203"/>
                  <a:pt x="1191285" y="2219250"/>
                  <a:pt x="1185704" y="2218171"/>
                </a:cubicBezTo>
                <a:cubicBezTo>
                  <a:pt x="1180123" y="2217092"/>
                  <a:pt x="1172012" y="2216553"/>
                  <a:pt x="1161370" y="2216553"/>
                </a:cubicBezTo>
                <a:close/>
                <a:moveTo>
                  <a:pt x="2083268" y="2213874"/>
                </a:moveTo>
                <a:cubicBezTo>
                  <a:pt x="2063607" y="2214097"/>
                  <a:pt x="2047186" y="2219157"/>
                  <a:pt x="2034004" y="2229054"/>
                </a:cubicBezTo>
                <a:cubicBezTo>
                  <a:pt x="2018068" y="2241035"/>
                  <a:pt x="2010100" y="2257704"/>
                  <a:pt x="2010100" y="2279060"/>
                </a:cubicBezTo>
                <a:cubicBezTo>
                  <a:pt x="2010100" y="2300194"/>
                  <a:pt x="2018068" y="2316863"/>
                  <a:pt x="2034004" y="2329067"/>
                </a:cubicBezTo>
                <a:cubicBezTo>
                  <a:pt x="2047112" y="2339187"/>
                  <a:pt x="2063607" y="2344247"/>
                  <a:pt x="2083491" y="2344247"/>
                </a:cubicBezTo>
                <a:cubicBezTo>
                  <a:pt x="2103374" y="2344247"/>
                  <a:pt x="2119870" y="2339187"/>
                  <a:pt x="2132977" y="2329067"/>
                </a:cubicBezTo>
                <a:cubicBezTo>
                  <a:pt x="2148839" y="2316863"/>
                  <a:pt x="2156770" y="2300529"/>
                  <a:pt x="2156770" y="2280065"/>
                </a:cubicBezTo>
                <a:cubicBezTo>
                  <a:pt x="2156770" y="2258262"/>
                  <a:pt x="2148839" y="2241258"/>
                  <a:pt x="2132977" y="2229054"/>
                </a:cubicBezTo>
                <a:cubicBezTo>
                  <a:pt x="2119721" y="2218934"/>
                  <a:pt x="2103151" y="2213874"/>
                  <a:pt x="2083268" y="2213874"/>
                </a:cubicBezTo>
                <a:close/>
                <a:moveTo>
                  <a:pt x="917664" y="2182062"/>
                </a:moveTo>
                <a:lnTo>
                  <a:pt x="917664" y="2221464"/>
                </a:lnTo>
                <a:lnTo>
                  <a:pt x="921236" y="2221464"/>
                </a:lnTo>
                <a:cubicBezTo>
                  <a:pt x="921980" y="2218742"/>
                  <a:pt x="922948" y="2216871"/>
                  <a:pt x="924138" y="2215851"/>
                </a:cubicBezTo>
                <a:cubicBezTo>
                  <a:pt x="925329" y="2214830"/>
                  <a:pt x="927040" y="2214320"/>
                  <a:pt x="929273" y="2214320"/>
                </a:cubicBezTo>
                <a:lnTo>
                  <a:pt x="976600" y="2214320"/>
                </a:lnTo>
                <a:lnTo>
                  <a:pt x="976600" y="2329848"/>
                </a:lnTo>
                <a:cubicBezTo>
                  <a:pt x="976600" y="2332155"/>
                  <a:pt x="976079" y="2333904"/>
                  <a:pt x="975037" y="2335094"/>
                </a:cubicBezTo>
                <a:cubicBezTo>
                  <a:pt x="973996" y="2336285"/>
                  <a:pt x="972135" y="2337252"/>
                  <a:pt x="969456" y="2337996"/>
                </a:cubicBezTo>
                <a:lnTo>
                  <a:pt x="969456" y="2341568"/>
                </a:lnTo>
                <a:lnTo>
                  <a:pt x="1017007" y="2341568"/>
                </a:lnTo>
                <a:lnTo>
                  <a:pt x="1017007" y="2337996"/>
                </a:lnTo>
                <a:cubicBezTo>
                  <a:pt x="1014328" y="2337252"/>
                  <a:pt x="1012468" y="2336285"/>
                  <a:pt x="1011426" y="2335094"/>
                </a:cubicBezTo>
                <a:cubicBezTo>
                  <a:pt x="1010384" y="2333904"/>
                  <a:pt x="1009863" y="2332155"/>
                  <a:pt x="1009863" y="2329848"/>
                </a:cubicBezTo>
                <a:lnTo>
                  <a:pt x="1009863" y="2214320"/>
                </a:lnTo>
                <a:lnTo>
                  <a:pt x="1057079" y="2214320"/>
                </a:lnTo>
                <a:cubicBezTo>
                  <a:pt x="1059386" y="2214320"/>
                  <a:pt x="1061134" y="2214830"/>
                  <a:pt x="1062325" y="2215851"/>
                </a:cubicBezTo>
                <a:cubicBezTo>
                  <a:pt x="1063516" y="2216871"/>
                  <a:pt x="1064483" y="2218742"/>
                  <a:pt x="1065227" y="2221464"/>
                </a:cubicBezTo>
                <a:lnTo>
                  <a:pt x="1068799" y="2221464"/>
                </a:lnTo>
                <a:lnTo>
                  <a:pt x="1068799" y="2182062"/>
                </a:lnTo>
                <a:lnTo>
                  <a:pt x="1065227" y="2182062"/>
                </a:lnTo>
                <a:cubicBezTo>
                  <a:pt x="1064483" y="2184773"/>
                  <a:pt x="1063516" y="2186642"/>
                  <a:pt x="1062325" y="2187667"/>
                </a:cubicBezTo>
                <a:cubicBezTo>
                  <a:pt x="1061134" y="2188693"/>
                  <a:pt x="1059386" y="2189205"/>
                  <a:pt x="1057079" y="2189205"/>
                </a:cubicBezTo>
                <a:lnTo>
                  <a:pt x="929273" y="2189205"/>
                </a:lnTo>
                <a:cubicBezTo>
                  <a:pt x="927040" y="2189205"/>
                  <a:pt x="925347" y="2188693"/>
                  <a:pt x="924194" y="2187667"/>
                </a:cubicBezTo>
                <a:cubicBezTo>
                  <a:pt x="923041" y="2186642"/>
                  <a:pt x="922055" y="2184773"/>
                  <a:pt x="921236" y="2182062"/>
                </a:cubicBezTo>
                <a:close/>
                <a:moveTo>
                  <a:pt x="1543927" y="0"/>
                </a:moveTo>
                <a:cubicBezTo>
                  <a:pt x="2396614" y="0"/>
                  <a:pt x="3087854" y="623021"/>
                  <a:pt x="3087854" y="1391557"/>
                </a:cubicBezTo>
                <a:cubicBezTo>
                  <a:pt x="3087854" y="2160093"/>
                  <a:pt x="2396614" y="2783114"/>
                  <a:pt x="1543927" y="2783114"/>
                </a:cubicBezTo>
                <a:cubicBezTo>
                  <a:pt x="691240" y="2783114"/>
                  <a:pt x="0" y="2160093"/>
                  <a:pt x="0" y="1391557"/>
                </a:cubicBezTo>
                <a:cubicBezTo>
                  <a:pt x="0" y="623021"/>
                  <a:pt x="691240" y="0"/>
                  <a:pt x="1543927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65F3F6-D0CA-D9D0-AD5B-FF66C16C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</p:spTree>
    <p:extLst>
      <p:ext uri="{BB962C8B-B14F-4D97-AF65-F5344CB8AC3E}">
        <p14:creationId xmlns:p14="http://schemas.microsoft.com/office/powerpoint/2010/main" val="37103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B18F7-9FA6-8931-CF89-E6C254A54502}"/>
              </a:ext>
            </a:extLst>
          </p:cNvPr>
          <p:cNvSpPr/>
          <p:nvPr/>
        </p:nvSpPr>
        <p:spPr>
          <a:xfrm>
            <a:off x="-193964" y="-96982"/>
            <a:ext cx="12385964" cy="69549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229B3-F276-77C1-03B5-9C5B5532584B}"/>
              </a:ext>
            </a:extLst>
          </p:cNvPr>
          <p:cNvSpPr txBox="1"/>
          <p:nvPr/>
        </p:nvSpPr>
        <p:spPr>
          <a:xfrm>
            <a:off x="5486399" y="-156598"/>
            <a:ext cx="7118639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Projeto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Realizado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por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Quatro freelancers: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Gabriel Antunes – (</a:t>
            </a:r>
            <a:r>
              <a:rPr lang="pt-BR" sz="2000" dirty="0">
                <a:solidFill>
                  <a:schemeClr val="bg1"/>
                </a:solidFill>
              </a:rPr>
              <a:t>Designer de Base de Dados)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Guilherme Pinho – (</a:t>
            </a:r>
            <a:r>
              <a:rPr lang="en-US" sz="2000" dirty="0" err="1">
                <a:solidFill>
                  <a:schemeClr val="bg1"/>
                </a:solidFill>
              </a:rPr>
              <a:t>Desenvolvedor</a:t>
            </a:r>
            <a:r>
              <a:rPr lang="en-US" sz="2000" dirty="0">
                <a:solidFill>
                  <a:schemeClr val="bg1"/>
                </a:solidFill>
              </a:rPr>
              <a:t> SQL)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Oliver Teixeira – (</a:t>
            </a:r>
            <a:r>
              <a:rPr lang="pt-BR" sz="2000" dirty="0">
                <a:solidFill>
                  <a:schemeClr val="bg1"/>
                </a:solidFill>
              </a:rPr>
              <a:t>Especialista em Integração de Dados)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Rita Machado – (</a:t>
            </a:r>
            <a:r>
              <a:rPr lang="pt-BR" sz="2000" dirty="0">
                <a:solidFill>
                  <a:schemeClr val="bg1"/>
                </a:solidFill>
              </a:rPr>
              <a:t>Analista de Segurança de Dados)</a:t>
            </a:r>
          </a:p>
          <a:p>
            <a:pPr algn="ctr"/>
            <a:endParaRPr lang="pt-BR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Comitê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Olímpico</a:t>
            </a:r>
            <a:r>
              <a:rPr lang="en-US" sz="2000" dirty="0">
                <a:solidFill>
                  <a:schemeClr val="bg1"/>
                </a:solidFill>
              </a:rPr>
              <a:t> Internacional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Oscar Machado Osório Barros – (CEO)</a:t>
            </a:r>
          </a:p>
        </p:txBody>
      </p:sp>
    </p:spTree>
    <p:extLst>
      <p:ext uri="{BB962C8B-B14F-4D97-AF65-F5344CB8AC3E}">
        <p14:creationId xmlns:p14="http://schemas.microsoft.com/office/powerpoint/2010/main" val="12104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9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69468-4B28-42E1-6A76-6619E4D71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tall metal tower with olympic rings around it&#10;&#10;Description automatically generated">
            <a:extLst>
              <a:ext uri="{FF2B5EF4-FFF2-40B4-BE49-F238E27FC236}">
                <a16:creationId xmlns:a16="http://schemas.microsoft.com/office/drawing/2014/main" id="{4121CD5E-167E-DE4E-AF81-99DCBC0E6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r="5871"/>
          <a:stretch/>
        </p:blipFill>
        <p:spPr>
          <a:xfrm>
            <a:off x="-801688" y="-607862"/>
            <a:ext cx="8560858" cy="7465864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6116B2-9E46-8D1B-3802-E4EDF94F3FAC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0079842 w 12192000"/>
              <a:gd name="connsiteY0" fmla="*/ 6858000 h 6858000"/>
              <a:gd name="connsiteX1" fmla="*/ 9132030 w 12192000"/>
              <a:gd name="connsiteY1" fmla="*/ 6858000 h 6858000"/>
              <a:gd name="connsiteX2" fmla="*/ 6872141 w 12192000"/>
              <a:gd name="connsiteY2" fmla="*/ 2953732 h 6858000"/>
              <a:gd name="connsiteX3" fmla="*/ 4612251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0 h 6858000"/>
              <a:gd name="connsiteX6" fmla="*/ 6147837 w 12192000"/>
              <a:gd name="connsiteY6" fmla="*/ 0 h 6858000"/>
              <a:gd name="connsiteX7" fmla="*/ 9626338 w 12192000"/>
              <a:gd name="connsiteY7" fmla="*/ 6009587 h 6858000"/>
              <a:gd name="connsiteX8" fmla="*/ 12192000 w 12192000"/>
              <a:gd name="connsiteY8" fmla="*/ 1577056 h 6858000"/>
              <a:gd name="connsiteX9" fmla="*/ 12192000 w 12192000"/>
              <a:gd name="connsiteY9" fmla="*/ 3208959 h 6858000"/>
              <a:gd name="connsiteX10" fmla="*/ 10079842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0079842" y="6858000"/>
                </a:moveTo>
                <a:lnTo>
                  <a:pt x="9132030" y="6858000"/>
                </a:lnTo>
                <a:lnTo>
                  <a:pt x="6872141" y="2953732"/>
                </a:lnTo>
                <a:lnTo>
                  <a:pt x="4612251" y="6858000"/>
                </a:lnTo>
                <a:lnTo>
                  <a:pt x="0" y="6858000"/>
                </a:lnTo>
                <a:lnTo>
                  <a:pt x="0" y="0"/>
                </a:lnTo>
                <a:lnTo>
                  <a:pt x="6147837" y="0"/>
                </a:lnTo>
                <a:lnTo>
                  <a:pt x="9626338" y="6009587"/>
                </a:lnTo>
                <a:lnTo>
                  <a:pt x="12192000" y="1577056"/>
                </a:lnTo>
                <a:lnTo>
                  <a:pt x="12192000" y="3208959"/>
                </a:lnTo>
                <a:lnTo>
                  <a:pt x="10079842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4764F-4C63-A220-9C1E-66051601CB5C}"/>
              </a:ext>
            </a:extLst>
          </p:cNvPr>
          <p:cNvSpPr txBox="1"/>
          <p:nvPr/>
        </p:nvSpPr>
        <p:spPr>
          <a:xfrm>
            <a:off x="6785052" y="2648933"/>
            <a:ext cx="46266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OLYMPIC GAMES</a:t>
            </a:r>
            <a:br>
              <a:rPr lang="en-US" dirty="0">
                <a:latin typeface="Amasis MT Pro" panose="02040504050005020304" pitchFamily="18" charset="0"/>
              </a:rPr>
            </a:br>
            <a:br>
              <a:rPr lang="en-US" dirty="0">
                <a:latin typeface="Amasis MT Pro" panose="02040504050005020304" pitchFamily="18" charset="0"/>
              </a:rPr>
            </a:br>
            <a:r>
              <a:rPr lang="en-US" sz="1400" dirty="0" err="1">
                <a:latin typeface="Amasis MT Pro" panose="02040504050005020304" pitchFamily="18" charset="0"/>
              </a:rPr>
              <a:t>Avaliação</a:t>
            </a:r>
            <a:r>
              <a:rPr lang="en-US" sz="1400" dirty="0">
                <a:latin typeface="Amasis MT Pro" panose="02040504050005020304" pitchFamily="18" charset="0"/>
              </a:rPr>
              <a:t> Final Grupo – 14</a:t>
            </a:r>
          </a:p>
          <a:p>
            <a:pPr algn="ctr"/>
            <a:r>
              <a:rPr lang="en-US" sz="1400" dirty="0">
                <a:latin typeface="Amasis MT Pro" panose="02040504050005020304" pitchFamily="18" charset="0"/>
              </a:rPr>
              <a:t>XX/12/2024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DC24B60-C4A0-35D2-C2E1-5310435E11EF}"/>
              </a:ext>
            </a:extLst>
          </p:cNvPr>
          <p:cNvSpPr/>
          <p:nvPr/>
        </p:nvSpPr>
        <p:spPr>
          <a:xfrm>
            <a:off x="7220932" y="2348792"/>
            <a:ext cx="4044099" cy="3189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968632-D89D-076D-ABBD-1B5D54038AD0}"/>
              </a:ext>
            </a:extLst>
          </p:cNvPr>
          <p:cNvSpPr txBox="1"/>
          <p:nvPr/>
        </p:nvSpPr>
        <p:spPr>
          <a:xfrm>
            <a:off x="4889365" y="2268030"/>
            <a:ext cx="699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Base de Dados</a:t>
            </a:r>
          </a:p>
        </p:txBody>
      </p:sp>
      <p:pic>
        <p:nvPicPr>
          <p:cNvPr id="62" name="Picture 2" descr="Escola de Ciências">
            <a:extLst>
              <a:ext uri="{FF2B5EF4-FFF2-40B4-BE49-F238E27FC236}">
                <a16:creationId xmlns:a16="http://schemas.microsoft.com/office/drawing/2014/main" id="{0C32BC27-EE92-0177-CC79-F66749CC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538" y="0"/>
            <a:ext cx="19526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7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1588A-444B-5972-7E6A-E6E1BDA9F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limpíadas de Paris: tudo que você precisa saber">
            <a:extLst>
              <a:ext uri="{FF2B5EF4-FFF2-40B4-BE49-F238E27FC236}">
                <a16:creationId xmlns:a16="http://schemas.microsoft.com/office/drawing/2014/main" id="{8B795EBA-6CC2-E0F4-8EDD-A7D8ED6FB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A634E3C-D72B-27A3-12FE-5C17A0756C63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F978A3-1493-739D-CE85-E223974E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7B644-AC63-4757-D217-598F8B31014B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Objetivos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pic>
        <p:nvPicPr>
          <p:cNvPr id="2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C4BF6937-B311-4F17-2AF9-45AEC9539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C39AA-CC21-AD38-A29B-17F224F843A0}"/>
              </a:ext>
            </a:extLst>
          </p:cNvPr>
          <p:cNvSpPr txBox="1"/>
          <p:nvPr/>
        </p:nvSpPr>
        <p:spPr>
          <a:xfrm>
            <a:off x="2205872" y="1692034"/>
            <a:ext cx="3289955" cy="77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778B27-5F4C-3E65-6E1B-74B2C3392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019668"/>
              </p:ext>
            </p:extLst>
          </p:nvPr>
        </p:nvGraphicFramePr>
        <p:xfrm>
          <a:off x="272801" y="1875827"/>
          <a:ext cx="6729909" cy="1677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2C23235-6002-142B-C7D3-E6BE2E053E06}"/>
              </a:ext>
            </a:extLst>
          </p:cNvPr>
          <p:cNvSpPr/>
          <p:nvPr/>
        </p:nvSpPr>
        <p:spPr>
          <a:xfrm>
            <a:off x="9584045" y="1293087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4DFDCA7D-8D97-B6C9-736F-D06F38393A0F}"/>
              </a:ext>
            </a:extLst>
          </p:cNvPr>
          <p:cNvSpPr/>
          <p:nvPr/>
        </p:nvSpPr>
        <p:spPr>
          <a:xfrm>
            <a:off x="8300513" y="2173028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A570143-4530-4B59-C40F-99EE22717A72}"/>
              </a:ext>
            </a:extLst>
          </p:cNvPr>
          <p:cNvSpPr/>
          <p:nvPr/>
        </p:nvSpPr>
        <p:spPr>
          <a:xfrm>
            <a:off x="9584045" y="3020354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2AD1D-2D33-5DF1-7F56-3BC785A1DBDB}"/>
              </a:ext>
            </a:extLst>
          </p:cNvPr>
          <p:cNvSpPr txBox="1"/>
          <p:nvPr/>
        </p:nvSpPr>
        <p:spPr>
          <a:xfrm>
            <a:off x="9545223" y="3040455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6499F-EEC8-D3D0-068A-22DD146CF015}"/>
              </a:ext>
            </a:extLst>
          </p:cNvPr>
          <p:cNvSpPr txBox="1"/>
          <p:nvPr/>
        </p:nvSpPr>
        <p:spPr>
          <a:xfrm>
            <a:off x="8320159" y="2189373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masis MT Pro" panose="02040504050005020304" pitchFamily="18" charset="0"/>
              </a:rPr>
              <a:t>Recursos e Equipa de trabalho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B0BDC5-4B69-3194-DCA7-69526D04FCEF}"/>
              </a:ext>
            </a:extLst>
          </p:cNvPr>
          <p:cNvSpPr txBox="1"/>
          <p:nvPr/>
        </p:nvSpPr>
        <p:spPr>
          <a:xfrm>
            <a:off x="10069216" y="1451305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Viabilidade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7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5A99-CB2F-06AD-56CE-ADB16468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83FD0191-6A43-3870-8924-B1C29EDD3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AEB36F4D-607F-15AD-AD9C-83A3EC9BCA3E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4A66E7-2665-2A7E-2104-67C76787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22E81-6755-1860-BC4E-02C32AB81C43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Viabilidade</a:t>
            </a:r>
            <a:endParaRPr lang="en-US" sz="2800" dirty="0">
              <a:latin typeface="Copperplate Gothic Bold" panose="020E0705020206020404" pitchFamily="34" charset="0"/>
            </a:endParaRPr>
          </a:p>
        </p:txBody>
      </p:sp>
      <p:pic>
        <p:nvPicPr>
          <p:cNvPr id="2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91EDC9D3-D14B-000F-15CD-3452DB97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50408DB-B9FF-E4E3-5DA6-5DF178206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557355"/>
              </p:ext>
            </p:extLst>
          </p:nvPr>
        </p:nvGraphicFramePr>
        <p:xfrm>
          <a:off x="272801" y="1793645"/>
          <a:ext cx="6729909" cy="217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B4043E2-990A-1836-FA44-1C5A8143981C}"/>
              </a:ext>
            </a:extLst>
          </p:cNvPr>
          <p:cNvSpPr/>
          <p:nvPr/>
        </p:nvSpPr>
        <p:spPr>
          <a:xfrm>
            <a:off x="8300513" y="1725030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8D578AD-A908-8175-C5C4-8BFE2F7DCD05}"/>
              </a:ext>
            </a:extLst>
          </p:cNvPr>
          <p:cNvSpPr/>
          <p:nvPr/>
        </p:nvSpPr>
        <p:spPr>
          <a:xfrm>
            <a:off x="9584045" y="2572356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61F6B-89DE-332B-A8DA-16AD45C16FAC}"/>
              </a:ext>
            </a:extLst>
          </p:cNvPr>
          <p:cNvSpPr txBox="1"/>
          <p:nvPr/>
        </p:nvSpPr>
        <p:spPr>
          <a:xfrm>
            <a:off x="9545223" y="2592457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6B84E-B93D-EE8C-A5E2-54B7CD5863C2}"/>
              </a:ext>
            </a:extLst>
          </p:cNvPr>
          <p:cNvSpPr txBox="1"/>
          <p:nvPr/>
        </p:nvSpPr>
        <p:spPr>
          <a:xfrm>
            <a:off x="8320159" y="1741375"/>
            <a:ext cx="23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effectLst/>
                <a:latin typeface="Amasis MT Pro" panose="02040504050005020304" pitchFamily="18" charset="0"/>
              </a:rPr>
              <a:t>Recursos e Equipa de trabalho</a:t>
            </a:r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75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B5921-1C76-D0CB-2014-A0D74161E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Olimpíadas de Paris: tudo que você precisa saber">
            <a:extLst>
              <a:ext uri="{FF2B5EF4-FFF2-40B4-BE49-F238E27FC236}">
                <a16:creationId xmlns:a16="http://schemas.microsoft.com/office/drawing/2014/main" id="{31E15BD2-95F4-102C-ECB0-78DCEB160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C2AC91E-3613-DF2D-6C09-712B964D5FE9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813FBD-8459-B3CA-D54A-91DD0A85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E7DEB-C93E-B394-8654-562DFC92C67F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Recursos e Equipa de trabalho</a:t>
            </a:r>
          </a:p>
        </p:txBody>
      </p:sp>
      <p:pic>
        <p:nvPicPr>
          <p:cNvPr id="2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E58323E1-3292-9125-3B36-A2E6280B4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B951D9C-8AC7-788B-035D-E7BAB9810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143" y="444547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B63ADB-E675-E448-EDB1-F094B21A3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309886"/>
              </p:ext>
            </p:extLst>
          </p:nvPr>
        </p:nvGraphicFramePr>
        <p:xfrm>
          <a:off x="571869" y="994636"/>
          <a:ext cx="6131771" cy="338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8E1D03-91B3-4084-A4CA-F966C8CE4CED}"/>
              </a:ext>
            </a:extLst>
          </p:cNvPr>
          <p:cNvSpPr/>
          <p:nvPr/>
        </p:nvSpPr>
        <p:spPr>
          <a:xfrm>
            <a:off x="9584045" y="1897295"/>
            <a:ext cx="2262433" cy="674625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pt-BR" b="0" i="0" dirty="0">
              <a:solidFill>
                <a:srgbClr val="262626"/>
              </a:solidFill>
              <a:effectLst/>
              <a:latin typeface="Amasis MT Pro" panose="020405040500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151F0-946F-E2BB-B172-871BA62C13B1}"/>
              </a:ext>
            </a:extLst>
          </p:cNvPr>
          <p:cNvSpPr txBox="1"/>
          <p:nvPr/>
        </p:nvSpPr>
        <p:spPr>
          <a:xfrm>
            <a:off x="9545223" y="1917396"/>
            <a:ext cx="2406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62626"/>
                </a:solidFill>
                <a:effectLst/>
                <a:latin typeface="Amasis MT Pro" panose="02040504050005020304" pitchFamily="18" charset="0"/>
                <a:cs typeface="Arial" panose="020B0604020202020204" pitchFamily="34" charset="0"/>
              </a:rPr>
              <a:t>Plano de execução do trabalho</a:t>
            </a:r>
          </a:p>
          <a:p>
            <a:endParaRPr lang="en-US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2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6053C-338D-7D0B-5A96-10AE4A442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Olimpíadas de Paris: tudo que você precisa saber">
            <a:extLst>
              <a:ext uri="{FF2B5EF4-FFF2-40B4-BE49-F238E27FC236}">
                <a16:creationId xmlns:a16="http://schemas.microsoft.com/office/drawing/2014/main" id="{30DA84F6-CA9D-1976-DB4C-709A09CE0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0"/>
          <a:stretch/>
        </p:blipFill>
        <p:spPr bwMode="auto">
          <a:xfrm>
            <a:off x="0" y="-1"/>
            <a:ext cx="12192000" cy="65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4A9AAA1-C461-5BB1-689D-BD01F8DC7494}"/>
              </a:ext>
            </a:extLst>
          </p:cNvPr>
          <p:cNvSpPr/>
          <p:nvPr/>
        </p:nvSpPr>
        <p:spPr>
          <a:xfrm>
            <a:off x="272801" y="810705"/>
            <a:ext cx="6729909" cy="3381866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6A03BF-49A3-220C-D00A-DE093A32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5041"/>
            <a:ext cx="12192000" cy="312960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Amasis MT Pro" panose="02040504050005020304" pitchFamily="18" charset="0"/>
              </a:rPr>
              <a:t>OLYMPIC GAMES                                            BASE DE DADOS - GRUPO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7A64-0347-56A9-B6DA-F2E3C819CACD}"/>
              </a:ext>
            </a:extLst>
          </p:cNvPr>
          <p:cNvSpPr txBox="1"/>
          <p:nvPr/>
        </p:nvSpPr>
        <p:spPr>
          <a:xfrm>
            <a:off x="359720" y="963498"/>
            <a:ext cx="672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262626"/>
                </a:solidFill>
                <a:effectLst/>
                <a:latin typeface="Copperplate Gothic Bold" panose="020E0705020206020404" pitchFamily="34" charset="0"/>
                <a:cs typeface="Arial" panose="020B0604020202020204" pitchFamily="34" charset="0"/>
              </a:rPr>
              <a:t>Plano de execução do trabalho</a:t>
            </a:r>
          </a:p>
        </p:txBody>
      </p:sp>
      <p:pic>
        <p:nvPicPr>
          <p:cNvPr id="4" name="Imagem 8" descr="Uma imagem com símbolo, captura de ecrã, Gráficos, design&#10;&#10;Descrição gerada automaticamente">
            <a:extLst>
              <a:ext uri="{FF2B5EF4-FFF2-40B4-BE49-F238E27FC236}">
                <a16:creationId xmlns:a16="http://schemas.microsoft.com/office/drawing/2014/main" id="{0ABDAFB2-26AD-82FA-E738-25AA56586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442" y1="28700" x2="50442" y2="28700"/>
                        <a14:foregroundMark x1="40265" y1="47982" x2="40265" y2="47982"/>
                        <a14:foregroundMark x1="31858" y1="61883" x2="31858" y2="61883"/>
                        <a14:foregroundMark x1="51327" y1="63229" x2="51327" y2="63229"/>
                        <a14:foregroundMark x1="70354" y1="62332" x2="70354" y2="62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3447" r="19038" b="11502"/>
          <a:stretch/>
        </p:blipFill>
        <p:spPr>
          <a:xfrm>
            <a:off x="11844946" y="6549257"/>
            <a:ext cx="276520" cy="30874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1F002D6-3E85-D2F2-3E3A-C6A19C969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441359"/>
              </p:ext>
            </p:extLst>
          </p:nvPr>
        </p:nvGraphicFramePr>
        <p:xfrm>
          <a:off x="723812" y="2221228"/>
          <a:ext cx="9214027" cy="298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1986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2438</Words>
  <Application>Microsoft Office PowerPoint</Application>
  <PresentationFormat>Widescreen</PresentationFormat>
  <Paragraphs>482</Paragraphs>
  <Slides>57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ADLaM Display</vt:lpstr>
      <vt:lpstr>Amasis MT Pro</vt:lpstr>
      <vt:lpstr>Aptos</vt:lpstr>
      <vt:lpstr>Aptos Display</vt:lpstr>
      <vt:lpstr>Aptos(corpo)</vt:lpstr>
      <vt:lpstr>Arial</vt:lpstr>
      <vt:lpstr>Copperplate Gothic Bold</vt:lpstr>
      <vt:lpstr>Office Theme</vt:lpstr>
      <vt:lpstr>PowerPoint Presentation</vt:lpstr>
      <vt:lpstr>Estrutura da Apresentação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Estrutura da Apresentação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Guilherme Pinto Pinho</dc:creator>
  <cp:lastModifiedBy>Guilherme Pinto Pinho</cp:lastModifiedBy>
  <cp:revision>3</cp:revision>
  <dcterms:created xsi:type="dcterms:W3CDTF">2024-11-14T19:48:29Z</dcterms:created>
  <dcterms:modified xsi:type="dcterms:W3CDTF">2025-01-15T19:40:50Z</dcterms:modified>
</cp:coreProperties>
</file>